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9"/>
  </p:notesMasterIdLst>
  <p:sldIdLst>
    <p:sldId id="256" r:id="rId2"/>
    <p:sldId id="325" r:id="rId3"/>
    <p:sldId id="330" r:id="rId4"/>
    <p:sldId id="327" r:id="rId5"/>
    <p:sldId id="326" r:id="rId6"/>
    <p:sldId id="328" r:id="rId7"/>
    <p:sldId id="329" r:id="rId8"/>
    <p:sldId id="351" r:id="rId9"/>
    <p:sldId id="333" r:id="rId10"/>
    <p:sldId id="334" r:id="rId11"/>
    <p:sldId id="335" r:id="rId12"/>
    <p:sldId id="341" r:id="rId13"/>
    <p:sldId id="336" r:id="rId14"/>
    <p:sldId id="337" r:id="rId15"/>
    <p:sldId id="342" r:id="rId16"/>
    <p:sldId id="354" r:id="rId17"/>
    <p:sldId id="355" r:id="rId18"/>
    <p:sldId id="356" r:id="rId19"/>
    <p:sldId id="358" r:id="rId20"/>
    <p:sldId id="359" r:id="rId21"/>
    <p:sldId id="360" r:id="rId22"/>
    <p:sldId id="346" r:id="rId23"/>
    <p:sldId id="340" r:id="rId24"/>
    <p:sldId id="343" r:id="rId25"/>
    <p:sldId id="345" r:id="rId26"/>
    <p:sldId id="339" r:id="rId27"/>
    <p:sldId id="35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6915"/>
    <a:srgbClr val="00B0F0"/>
    <a:srgbClr val="F2F2F2"/>
    <a:srgbClr val="7F7F7F"/>
    <a:srgbClr val="C8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 varScale="1">
        <p:scale>
          <a:sx n="99" d="100"/>
          <a:sy n="99" d="100"/>
        </p:scale>
        <p:origin x="108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94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79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96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7EE12-F77B-B8C6-6B5F-F393FCDF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0D8448-A6EB-14EC-3A4B-2AB19CF03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DD8FE-1B00-07C3-4581-DA09154A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0DA17D-19D0-3C25-1820-4DA37067C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0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Image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CE809-8419-F36C-FA6B-C2B3695D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87" y="1468128"/>
            <a:ext cx="5219163" cy="40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Histogram</a:t>
            </a:r>
            <a:r>
              <a:rPr lang="fr-FR" sz="2000" b="1" dirty="0"/>
              <a:t>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F65754E-A4A5-0AB2-4D12-29CA1CD59995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7CA298-A4C5-C52B-F4A2-256E9EBDC77B}"/>
              </a:ext>
            </a:extLst>
          </p:cNvPr>
          <p:cNvSpPr txBox="1"/>
          <p:nvPr/>
        </p:nvSpPr>
        <p:spPr>
          <a:xfrm>
            <a:off x="7735177" y="2321996"/>
            <a:ext cx="321607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Graphical representation </a:t>
            </a:r>
            <a:r>
              <a:rPr lang="en-US" dirty="0"/>
              <a:t>that shows the </a:t>
            </a:r>
            <a:r>
              <a:rPr lang="en-US" b="1" dirty="0"/>
              <a:t>distribution of pixel intensity values </a:t>
            </a:r>
            <a:r>
              <a:rPr lang="en-US" dirty="0"/>
              <a:t>in an image</a:t>
            </a:r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0794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beta=100)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819429-66B4-95BA-11A4-972B6D0D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8357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5D3970D-CDB1-8B68-EC44-50800687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alpha=1.5) </a:t>
            </a:r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81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0FEE2-3D11-DD97-B662-0801102B28F7}"/>
              </a:ext>
            </a:extLst>
          </p:cNvPr>
          <p:cNvSpPr txBox="1"/>
          <p:nvPr/>
        </p:nvSpPr>
        <p:spPr>
          <a:xfrm>
            <a:off x="3151669" y="1782433"/>
            <a:ext cx="20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Convolution (</a:t>
            </a:r>
            <a:r>
              <a:rPr lang="fr-FR" dirty="0" err="1"/>
              <a:t>filter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380F2-ABCD-A6CB-B6F6-FF6F719B2168}"/>
              </a:ext>
            </a:extLst>
          </p:cNvPr>
          <p:cNvSpPr/>
          <p:nvPr/>
        </p:nvSpPr>
        <p:spPr>
          <a:xfrm>
            <a:off x="189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D07186-70F5-A1F0-6DBD-130E234C5C73}"/>
              </a:ext>
            </a:extLst>
          </p:cNvPr>
          <p:cNvSpPr/>
          <p:nvPr/>
        </p:nvSpPr>
        <p:spPr>
          <a:xfrm>
            <a:off x="236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61FE-5F29-4749-C25B-E277C27E7335}"/>
              </a:ext>
            </a:extLst>
          </p:cNvPr>
          <p:cNvSpPr/>
          <p:nvPr/>
        </p:nvSpPr>
        <p:spPr>
          <a:xfrm>
            <a:off x="189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9BEC9-EC03-DA26-14FD-C97F58115342}"/>
              </a:ext>
            </a:extLst>
          </p:cNvPr>
          <p:cNvSpPr/>
          <p:nvPr/>
        </p:nvSpPr>
        <p:spPr>
          <a:xfrm>
            <a:off x="236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A320F-8EBB-F0DB-B06D-751E5281E83C}"/>
              </a:ext>
            </a:extLst>
          </p:cNvPr>
          <p:cNvSpPr/>
          <p:nvPr/>
        </p:nvSpPr>
        <p:spPr>
          <a:xfrm>
            <a:off x="2835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40B5A-7F56-8FBD-DD11-2A60E9AABB7F}"/>
              </a:ext>
            </a:extLst>
          </p:cNvPr>
          <p:cNvSpPr/>
          <p:nvPr/>
        </p:nvSpPr>
        <p:spPr>
          <a:xfrm>
            <a:off x="3303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BDEDDE-1889-E278-9A57-C5BFC75837F7}"/>
              </a:ext>
            </a:extLst>
          </p:cNvPr>
          <p:cNvSpPr/>
          <p:nvPr/>
        </p:nvSpPr>
        <p:spPr>
          <a:xfrm>
            <a:off x="2835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2A0E-8D75-795D-4181-78E8D7C57604}"/>
              </a:ext>
            </a:extLst>
          </p:cNvPr>
          <p:cNvSpPr/>
          <p:nvPr/>
        </p:nvSpPr>
        <p:spPr>
          <a:xfrm>
            <a:off x="3303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017AB7-81B7-1150-A97C-897A2E23744F}"/>
              </a:ext>
            </a:extLst>
          </p:cNvPr>
          <p:cNvSpPr/>
          <p:nvPr/>
        </p:nvSpPr>
        <p:spPr>
          <a:xfrm>
            <a:off x="3771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66B8B-D5D5-C719-BDE2-7F39DB6815E0}"/>
              </a:ext>
            </a:extLst>
          </p:cNvPr>
          <p:cNvSpPr/>
          <p:nvPr/>
        </p:nvSpPr>
        <p:spPr>
          <a:xfrm>
            <a:off x="423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33C19-BCE0-4440-6140-69BF54792BD0}"/>
              </a:ext>
            </a:extLst>
          </p:cNvPr>
          <p:cNvSpPr/>
          <p:nvPr/>
        </p:nvSpPr>
        <p:spPr>
          <a:xfrm>
            <a:off x="3771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89F3CB-2453-C3B4-1922-40AFE00E4F86}"/>
              </a:ext>
            </a:extLst>
          </p:cNvPr>
          <p:cNvSpPr/>
          <p:nvPr/>
        </p:nvSpPr>
        <p:spPr>
          <a:xfrm>
            <a:off x="423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C0D867-FE34-CD11-BF40-699E114EEF71}"/>
              </a:ext>
            </a:extLst>
          </p:cNvPr>
          <p:cNvSpPr/>
          <p:nvPr/>
        </p:nvSpPr>
        <p:spPr>
          <a:xfrm>
            <a:off x="189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82D5A-A407-A8C7-70B1-ABF87BC59458}"/>
              </a:ext>
            </a:extLst>
          </p:cNvPr>
          <p:cNvSpPr/>
          <p:nvPr/>
        </p:nvSpPr>
        <p:spPr>
          <a:xfrm>
            <a:off x="236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B88B0-6781-A97F-16E6-9A4E08791C2D}"/>
              </a:ext>
            </a:extLst>
          </p:cNvPr>
          <p:cNvSpPr/>
          <p:nvPr/>
        </p:nvSpPr>
        <p:spPr>
          <a:xfrm>
            <a:off x="189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135602-F1A1-E7BD-FE6C-3B288362D9CF}"/>
              </a:ext>
            </a:extLst>
          </p:cNvPr>
          <p:cNvSpPr/>
          <p:nvPr/>
        </p:nvSpPr>
        <p:spPr>
          <a:xfrm>
            <a:off x="236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12A0392-3BDD-39EE-17C9-1B8D80749CD9}"/>
              </a:ext>
            </a:extLst>
          </p:cNvPr>
          <p:cNvSpPr/>
          <p:nvPr/>
        </p:nvSpPr>
        <p:spPr>
          <a:xfrm>
            <a:off x="2835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9E439397-26EC-72C6-EAE4-C265AB391329}"/>
              </a:ext>
            </a:extLst>
          </p:cNvPr>
          <p:cNvSpPr/>
          <p:nvPr/>
        </p:nvSpPr>
        <p:spPr>
          <a:xfrm>
            <a:off x="3303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5CE9C58-6E43-01F1-2DF2-7EC197C4AFA9}"/>
              </a:ext>
            </a:extLst>
          </p:cNvPr>
          <p:cNvSpPr/>
          <p:nvPr/>
        </p:nvSpPr>
        <p:spPr>
          <a:xfrm>
            <a:off x="2835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A8EE7CB9-53BA-413E-980A-24077ED64C34}"/>
              </a:ext>
            </a:extLst>
          </p:cNvPr>
          <p:cNvSpPr/>
          <p:nvPr/>
        </p:nvSpPr>
        <p:spPr>
          <a:xfrm>
            <a:off x="3303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81B4943-6FBD-EFC1-3882-5938AB1156FB}"/>
              </a:ext>
            </a:extLst>
          </p:cNvPr>
          <p:cNvSpPr/>
          <p:nvPr/>
        </p:nvSpPr>
        <p:spPr>
          <a:xfrm>
            <a:off x="3771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83DEFEB7-7164-1BD5-1762-48AE08D099CE}"/>
              </a:ext>
            </a:extLst>
          </p:cNvPr>
          <p:cNvSpPr/>
          <p:nvPr/>
        </p:nvSpPr>
        <p:spPr>
          <a:xfrm>
            <a:off x="423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5DFE9BB-87A5-B9AE-3AB5-7F94D04EB513}"/>
              </a:ext>
            </a:extLst>
          </p:cNvPr>
          <p:cNvSpPr/>
          <p:nvPr/>
        </p:nvSpPr>
        <p:spPr>
          <a:xfrm>
            <a:off x="3771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D5C262B-74CB-48D8-5ACA-B62E4EC5582B}"/>
              </a:ext>
            </a:extLst>
          </p:cNvPr>
          <p:cNvSpPr/>
          <p:nvPr/>
        </p:nvSpPr>
        <p:spPr>
          <a:xfrm>
            <a:off x="423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742BA2-8327-88A9-B5CA-5B10F1E67FFA}"/>
              </a:ext>
            </a:extLst>
          </p:cNvPr>
          <p:cNvSpPr/>
          <p:nvPr/>
        </p:nvSpPr>
        <p:spPr>
          <a:xfrm>
            <a:off x="189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74D61FB0-AA44-217E-ED66-E078E4C1B5E7}"/>
              </a:ext>
            </a:extLst>
          </p:cNvPr>
          <p:cNvSpPr/>
          <p:nvPr/>
        </p:nvSpPr>
        <p:spPr>
          <a:xfrm>
            <a:off x="236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201480-0F9F-8F86-42BE-DA64D787CB6C}"/>
              </a:ext>
            </a:extLst>
          </p:cNvPr>
          <p:cNvSpPr/>
          <p:nvPr/>
        </p:nvSpPr>
        <p:spPr>
          <a:xfrm>
            <a:off x="2835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B1604B5-3DD2-D2FF-144C-445834947C1C}"/>
              </a:ext>
            </a:extLst>
          </p:cNvPr>
          <p:cNvSpPr/>
          <p:nvPr/>
        </p:nvSpPr>
        <p:spPr>
          <a:xfrm>
            <a:off x="3303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AA3574A-3029-B3C0-16CA-9A1BF7170733}"/>
              </a:ext>
            </a:extLst>
          </p:cNvPr>
          <p:cNvSpPr/>
          <p:nvPr/>
        </p:nvSpPr>
        <p:spPr>
          <a:xfrm>
            <a:off x="3771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A95151E-06C3-07F2-0DA7-FBACF49A1490}"/>
              </a:ext>
            </a:extLst>
          </p:cNvPr>
          <p:cNvSpPr/>
          <p:nvPr/>
        </p:nvSpPr>
        <p:spPr>
          <a:xfrm>
            <a:off x="423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FC8F2E1-D085-D79F-24BF-307293D95D97}"/>
              </a:ext>
            </a:extLst>
          </p:cNvPr>
          <p:cNvSpPr/>
          <p:nvPr/>
        </p:nvSpPr>
        <p:spPr>
          <a:xfrm>
            <a:off x="470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B52691B6-DACD-57E3-A16E-94BB778125E2}"/>
              </a:ext>
            </a:extLst>
          </p:cNvPr>
          <p:cNvSpPr/>
          <p:nvPr/>
        </p:nvSpPr>
        <p:spPr>
          <a:xfrm>
            <a:off x="470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8234787-C081-9295-9721-66E41A6C8E22}"/>
              </a:ext>
            </a:extLst>
          </p:cNvPr>
          <p:cNvSpPr/>
          <p:nvPr/>
        </p:nvSpPr>
        <p:spPr>
          <a:xfrm>
            <a:off x="470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7AAABD7B-57AA-21AF-5C94-06D075D8DEF6}"/>
              </a:ext>
            </a:extLst>
          </p:cNvPr>
          <p:cNvSpPr/>
          <p:nvPr/>
        </p:nvSpPr>
        <p:spPr>
          <a:xfrm>
            <a:off x="470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5590B285-9896-49EB-7180-C33D236BE1CE}"/>
              </a:ext>
            </a:extLst>
          </p:cNvPr>
          <p:cNvSpPr/>
          <p:nvPr/>
        </p:nvSpPr>
        <p:spPr>
          <a:xfrm>
            <a:off x="470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4DB48E19-B9E5-0C23-46CB-656115060CBB}"/>
              </a:ext>
            </a:extLst>
          </p:cNvPr>
          <p:cNvSpPr/>
          <p:nvPr/>
        </p:nvSpPr>
        <p:spPr>
          <a:xfrm>
            <a:off x="306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C7238057-081B-AF18-2319-5126CC46D32E}"/>
              </a:ext>
            </a:extLst>
          </p:cNvPr>
          <p:cNvSpPr/>
          <p:nvPr/>
        </p:nvSpPr>
        <p:spPr>
          <a:xfrm>
            <a:off x="774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FB44BF1-61D0-37DE-7242-D5CB02046360}"/>
              </a:ext>
            </a:extLst>
          </p:cNvPr>
          <p:cNvSpPr/>
          <p:nvPr/>
        </p:nvSpPr>
        <p:spPr>
          <a:xfrm>
            <a:off x="306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F9DB98E5-EC1E-151F-0A2D-F6CD87EDD237}"/>
              </a:ext>
            </a:extLst>
          </p:cNvPr>
          <p:cNvSpPr/>
          <p:nvPr/>
        </p:nvSpPr>
        <p:spPr>
          <a:xfrm>
            <a:off x="1242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3E4509F-8D3A-3213-51C3-1FDA0B006E76}"/>
              </a:ext>
            </a:extLst>
          </p:cNvPr>
          <p:cNvSpPr/>
          <p:nvPr/>
        </p:nvSpPr>
        <p:spPr>
          <a:xfrm>
            <a:off x="1242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7356145-4FEA-0A6F-2670-9CD62B78103B}"/>
              </a:ext>
            </a:extLst>
          </p:cNvPr>
          <p:cNvSpPr/>
          <p:nvPr/>
        </p:nvSpPr>
        <p:spPr>
          <a:xfrm>
            <a:off x="306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9465B7F-60A7-5CD3-6250-112AA18F461A}"/>
              </a:ext>
            </a:extLst>
          </p:cNvPr>
          <p:cNvSpPr/>
          <p:nvPr/>
        </p:nvSpPr>
        <p:spPr>
          <a:xfrm>
            <a:off x="774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50FD3AD3-038C-2A9B-BC97-8FCD326788F8}"/>
              </a:ext>
            </a:extLst>
          </p:cNvPr>
          <p:cNvSpPr/>
          <p:nvPr/>
        </p:nvSpPr>
        <p:spPr>
          <a:xfrm>
            <a:off x="1242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4EE8A50D-11D5-2F3F-E814-1EC6DDA98357}"/>
              </a:ext>
            </a:extLst>
          </p:cNvPr>
          <p:cNvSpPr txBox="1"/>
          <p:nvPr/>
        </p:nvSpPr>
        <p:spPr>
          <a:xfrm>
            <a:off x="190640" y="294322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9C280F4B-9E7D-DFE7-8A74-ACA051A769ED}"/>
              </a:ext>
            </a:extLst>
          </p:cNvPr>
          <p:cNvSpPr txBox="1"/>
          <p:nvPr/>
        </p:nvSpPr>
        <p:spPr>
          <a:xfrm>
            <a:off x="1849742" y="346179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3F0F0CD4-E57A-7285-F9D4-0BA3E6089179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BAB3FA7F-8F7D-BB59-144B-83C7D37D115E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A0E1CF79-3FAE-A77E-6832-66179A2E2C0E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F5448AF8-FD97-F412-7CE8-1E02F1634157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C2B4459B-B907-8738-005A-E38204DDA260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51056E65-A917-AE75-1B89-4ADA245A634E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3156F21C-8C6C-BDCB-FBDB-8FE631667B92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657E2701-8203-4079-4205-A9D9CCB898E9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45CFA80D-5DAA-891B-0BE9-46084C708C13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30BDAFC2-BEB8-7DD4-EF24-F19A955DC02D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E8A1CC19-66C3-08A1-EE82-B9D36B8805FD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5B9E0055-1B19-0A27-B558-817C5E433764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AF646281-6861-6600-0394-78046427C00A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F7BBB535-D02B-7B84-7AB1-6E8086E683A4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1755588B-8F37-98D5-23C4-C6BA7BA9585F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3852F010-0FCC-1186-6C01-489F58EB0EF6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48EA54B8-D982-BFAF-FB4C-462C7EC5861A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4D3864B1-7013-9720-E946-EE2CCFAC1D41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4E47C978-CEA2-7728-EFC7-5D1B3DE35E62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6C8CC24C-BC25-1B78-5537-815807578C44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1857F9B9-834D-5ECC-6E1E-AABC60C7E191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C12EE9AF-CBD8-6E22-86A3-446F70E55638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55ED753-901B-0DB5-B25F-F4E74CA085C1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C78E477E-72C5-28EA-C4FF-4C48AC29C116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F176D48F-30AE-1F5D-3A11-E8BA9D4EEE2E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2791F917-15A8-DD89-925D-D70A7022EE02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A7D4F605-30E9-9935-C79F-C5A69B29F001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35B1677A-68E1-C7D5-12B5-F590C6926436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4529B27F-7431-5CF7-DA44-AA122109C508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E9B9852B-055E-D632-AF76-429CB2723131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33372156-72F3-83AF-11FF-9E4067CC0C7A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F3B36FCF-9398-9051-B10B-8236F6AF5188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A586BC13-4452-AE09-7A27-5A975DDC9EF0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7594AB9-B9AE-9D08-9F1F-72DCAB94806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6EFA056-F4FD-FD8D-5326-EEB5C235B256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1" name="ZoneTexte 2150">
            <a:extLst>
              <a:ext uri="{FF2B5EF4-FFF2-40B4-BE49-F238E27FC236}">
                <a16:creationId xmlns:a16="http://schemas.microsoft.com/office/drawing/2014/main" id="{F7470B99-12A8-97FF-B6F4-5C6B7B837C93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C43035B6-0BBE-319A-ECA4-C50B7FCAD0C3}"/>
              </a:ext>
            </a:extLst>
          </p:cNvPr>
          <p:cNvSpPr/>
          <p:nvPr/>
        </p:nvSpPr>
        <p:spPr>
          <a:xfrm>
            <a:off x="300739" y="335321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8FC909A9-0D0C-C199-FEF5-7632B15F66B1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88E57EFC-7D51-A111-4F44-5196A1D776B5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27E5C6BD-5B0F-B645-A388-DCB758BA2901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467DFFD1-D3CD-031A-1278-600273466A6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987463B0-8C31-8642-9758-A6D58E853DC3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BC9E2269-8D59-6E11-D9B5-3FA6B96877E2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88F77F4D-6FA9-D4C0-A746-261D9145468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6B2AF882-E6D3-742F-F3CD-299B3B032460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3B529BAD-238D-F874-842E-5C1F2A8420F6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F35651E9-6191-15FF-3562-ACDFB56335D1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4CB04308-625D-2304-7731-7284F35845E5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5F6FA855-E8FD-3245-647A-93624485B21F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92AFECA6-986A-7A1F-A4E6-9B419362BCC1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F4153BB6-11CB-9922-D8B6-6B06922FB601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85C22C54-5E78-078A-05E4-C6D8001C261C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EB6956A3-F3BC-CD70-5805-5C7366962060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38FC2CD4-F0FE-6E2A-4CAE-38130B57B499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FB2D2834-05F6-6673-694D-652F4FC5DB9E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0CB28C73-CB88-950A-535F-2F3FE7DA10E8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F5FA43BC-BFD4-80FE-416E-E2D62FC1ADFA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3CA85394-F8D2-1889-2707-6B6E676C683A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AAB4CEA3-B790-38BA-47D6-CD5D4399A8EA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BC259D6C-51CC-99BC-6ECD-A2CDCA4BA63C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FC87499F-C8BD-52A8-33F4-7A8BFDA0C7A2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ABD8FD9E-9129-BDD7-AD54-A139629F7DD6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BC0351FE-40A6-6612-4A97-7BD8A653AC00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50F94F7-6B74-4FC4-BFDD-6305F5261BBF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793B4A5A-EE84-4F21-0C89-FA14C40CAB05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EB779F9C-00DF-68CF-5F08-59ED1CE288EC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4BA9A872-4440-E3E8-C39B-54EC13F321C8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79920643-9F05-E928-F86C-191CE5DE503E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2618ADFA-3643-7308-D093-E8EB1CDB3B1E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C643E6E2-6A61-580D-BE44-EF2202BDB9F9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8D2A2761-28CC-4BDF-12B2-1758A2C43B23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23022F22-ABA0-45B5-1D54-03BC1C8EE03D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B6DC3B1-D2D7-FFC6-F7D7-2BB8B884455E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08" name="ZoneTexte 2207">
            <a:extLst>
              <a:ext uri="{FF2B5EF4-FFF2-40B4-BE49-F238E27FC236}">
                <a16:creationId xmlns:a16="http://schemas.microsoft.com/office/drawing/2014/main" id="{C01CD6E2-2B81-B16B-E0C9-D3991D152E84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09" name="ZoneTexte 2208">
            <a:extLst>
              <a:ext uri="{FF2B5EF4-FFF2-40B4-BE49-F238E27FC236}">
                <a16:creationId xmlns:a16="http://schemas.microsoft.com/office/drawing/2014/main" id="{B4F34055-AF64-51A9-7A8F-FC5CDE883A39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10" name="ZoneTexte 2209">
            <a:extLst>
              <a:ext uri="{FF2B5EF4-FFF2-40B4-BE49-F238E27FC236}">
                <a16:creationId xmlns:a16="http://schemas.microsoft.com/office/drawing/2014/main" id="{0F3D0BC6-CB3A-2820-BED0-365C65E4A2E5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CDF0DB3-0FBD-EFAA-0A3C-2B9C03780F53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FBA9851-7D35-2E04-296E-04065A7E48CC}"/>
              </a:ext>
            </a:extLst>
          </p:cNvPr>
          <p:cNvSpPr/>
          <p:nvPr/>
        </p:nvSpPr>
        <p:spPr>
          <a:xfrm>
            <a:off x="774172" y="382536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13" name="ZoneTexte 2212">
            <a:extLst>
              <a:ext uri="{FF2B5EF4-FFF2-40B4-BE49-F238E27FC236}">
                <a16:creationId xmlns:a16="http://schemas.microsoft.com/office/drawing/2014/main" id="{484FBCD6-E8C4-615C-0028-0078D18A1C81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2214" name="ZoneTexte 2213">
            <a:extLst>
              <a:ext uri="{FF2B5EF4-FFF2-40B4-BE49-F238E27FC236}">
                <a16:creationId xmlns:a16="http://schemas.microsoft.com/office/drawing/2014/main" id="{D6A4DB19-EFD8-3DD5-E3DF-430E66DA9416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15" name="ZoneTexte 2214">
            <a:extLst>
              <a:ext uri="{FF2B5EF4-FFF2-40B4-BE49-F238E27FC236}">
                <a16:creationId xmlns:a16="http://schemas.microsoft.com/office/drawing/2014/main" id="{192F3B62-7C6F-3667-1147-56541D1BFC9D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6" name="ZoneTexte 2215">
            <a:extLst>
              <a:ext uri="{FF2B5EF4-FFF2-40B4-BE49-F238E27FC236}">
                <a16:creationId xmlns:a16="http://schemas.microsoft.com/office/drawing/2014/main" id="{C7173C9B-A6D4-8C8E-0BEE-CDC24EDC9152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17" name="ZoneTexte 2216">
            <a:extLst>
              <a:ext uri="{FF2B5EF4-FFF2-40B4-BE49-F238E27FC236}">
                <a16:creationId xmlns:a16="http://schemas.microsoft.com/office/drawing/2014/main" id="{09D69656-0C0A-9FD7-BC4D-DC2F0F46B94F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18" name="ZoneTexte 2217">
            <a:extLst>
              <a:ext uri="{FF2B5EF4-FFF2-40B4-BE49-F238E27FC236}">
                <a16:creationId xmlns:a16="http://schemas.microsoft.com/office/drawing/2014/main" id="{6A54D239-095D-9592-A5F5-B01FC3FDD969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9" name="ZoneTexte 2218">
            <a:extLst>
              <a:ext uri="{FF2B5EF4-FFF2-40B4-BE49-F238E27FC236}">
                <a16:creationId xmlns:a16="http://schemas.microsoft.com/office/drawing/2014/main" id="{8AA78621-2986-114D-494D-4E43577F5FA4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2220" name="ZoneTexte 2219">
            <a:extLst>
              <a:ext uri="{FF2B5EF4-FFF2-40B4-BE49-F238E27FC236}">
                <a16:creationId xmlns:a16="http://schemas.microsoft.com/office/drawing/2014/main" id="{ABD201BA-221B-8B4A-740C-C43EB8CACA65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1" name="ZoneTexte 2220">
            <a:extLst>
              <a:ext uri="{FF2B5EF4-FFF2-40B4-BE49-F238E27FC236}">
                <a16:creationId xmlns:a16="http://schemas.microsoft.com/office/drawing/2014/main" id="{96248495-0045-85CC-9863-E55610B3DE66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2" name="ZoneTexte 2221">
            <a:extLst>
              <a:ext uri="{FF2B5EF4-FFF2-40B4-BE49-F238E27FC236}">
                <a16:creationId xmlns:a16="http://schemas.microsoft.com/office/drawing/2014/main" id="{84BD0764-690D-5AB7-09CB-B535AC0416A8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23" name="ZoneTexte 2222">
            <a:extLst>
              <a:ext uri="{FF2B5EF4-FFF2-40B4-BE49-F238E27FC236}">
                <a16:creationId xmlns:a16="http://schemas.microsoft.com/office/drawing/2014/main" id="{7C5ED109-C4AB-F9D1-8C94-896FF8872EE9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24" name="ZoneTexte 2223">
            <a:extLst>
              <a:ext uri="{FF2B5EF4-FFF2-40B4-BE49-F238E27FC236}">
                <a16:creationId xmlns:a16="http://schemas.microsoft.com/office/drawing/2014/main" id="{3E3D85D4-55C6-9B08-46DF-38C0A153C244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5" name="ZoneTexte 2224">
            <a:extLst>
              <a:ext uri="{FF2B5EF4-FFF2-40B4-BE49-F238E27FC236}">
                <a16:creationId xmlns:a16="http://schemas.microsoft.com/office/drawing/2014/main" id="{865C9D1D-607F-D166-B52D-D19725C3803D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6" name="ZoneTexte 2225">
            <a:extLst>
              <a:ext uri="{FF2B5EF4-FFF2-40B4-BE49-F238E27FC236}">
                <a16:creationId xmlns:a16="http://schemas.microsoft.com/office/drawing/2014/main" id="{65066CD0-829A-475D-0578-43E5BF403A3E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7" name="ZoneTexte 2226">
            <a:extLst>
              <a:ext uri="{FF2B5EF4-FFF2-40B4-BE49-F238E27FC236}">
                <a16:creationId xmlns:a16="http://schemas.microsoft.com/office/drawing/2014/main" id="{76773343-A984-F5B8-AB9F-39032CF8F23A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8" name="ZoneTexte 2227">
            <a:extLst>
              <a:ext uri="{FF2B5EF4-FFF2-40B4-BE49-F238E27FC236}">
                <a16:creationId xmlns:a16="http://schemas.microsoft.com/office/drawing/2014/main" id="{C59DA985-2241-DC06-9472-1C26EE78FFE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9" name="ZoneTexte 2228">
            <a:extLst>
              <a:ext uri="{FF2B5EF4-FFF2-40B4-BE49-F238E27FC236}">
                <a16:creationId xmlns:a16="http://schemas.microsoft.com/office/drawing/2014/main" id="{9917E6B2-5090-E3C8-D683-8B259CFB8596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30" name="ZoneTexte 2229">
            <a:extLst>
              <a:ext uri="{FF2B5EF4-FFF2-40B4-BE49-F238E27FC236}">
                <a16:creationId xmlns:a16="http://schemas.microsoft.com/office/drawing/2014/main" id="{037B6E33-FE01-F148-6469-0CC52E4BFBCD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1" name="ZoneTexte 2230">
            <a:extLst>
              <a:ext uri="{FF2B5EF4-FFF2-40B4-BE49-F238E27FC236}">
                <a16:creationId xmlns:a16="http://schemas.microsoft.com/office/drawing/2014/main" id="{C209B248-BDBE-682A-F207-F68B64558E7D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2232" name="ZoneTexte 2231">
            <a:extLst>
              <a:ext uri="{FF2B5EF4-FFF2-40B4-BE49-F238E27FC236}">
                <a16:creationId xmlns:a16="http://schemas.microsoft.com/office/drawing/2014/main" id="{FF73C65F-5C91-CAFD-6E70-D534035C3DEF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33" name="ZoneTexte 2232">
            <a:extLst>
              <a:ext uri="{FF2B5EF4-FFF2-40B4-BE49-F238E27FC236}">
                <a16:creationId xmlns:a16="http://schemas.microsoft.com/office/drawing/2014/main" id="{63921304-D567-F528-554E-0FBA9A337A95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4" name="ZoneTexte 2233">
            <a:extLst>
              <a:ext uri="{FF2B5EF4-FFF2-40B4-BE49-F238E27FC236}">
                <a16:creationId xmlns:a16="http://schemas.microsoft.com/office/drawing/2014/main" id="{421129C1-EE74-3FAD-7078-3742867FB914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2235" name="ZoneTexte 2234">
            <a:extLst>
              <a:ext uri="{FF2B5EF4-FFF2-40B4-BE49-F238E27FC236}">
                <a16:creationId xmlns:a16="http://schemas.microsoft.com/office/drawing/2014/main" id="{9663AA52-C239-F804-3592-89958384B446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36" name="ZoneTexte 2235">
            <a:extLst>
              <a:ext uri="{FF2B5EF4-FFF2-40B4-BE49-F238E27FC236}">
                <a16:creationId xmlns:a16="http://schemas.microsoft.com/office/drawing/2014/main" id="{C0510175-BFF2-8373-FA0B-588160C26C38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7" name="ZoneTexte 2236">
            <a:extLst>
              <a:ext uri="{FF2B5EF4-FFF2-40B4-BE49-F238E27FC236}">
                <a16:creationId xmlns:a16="http://schemas.microsoft.com/office/drawing/2014/main" id="{F77CE0AD-21D6-C3B3-C407-047ADDEE65BE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44E31-EBF6-7839-C1A9-71DBD7087F60}"/>
              </a:ext>
            </a:extLst>
          </p:cNvPr>
          <p:cNvSpPr/>
          <p:nvPr/>
        </p:nvSpPr>
        <p:spPr>
          <a:xfrm>
            <a:off x="3311127" y="432153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1AC36-8C8A-4B20-9EF3-623F4C96447B}"/>
              </a:ext>
            </a:extLst>
          </p:cNvPr>
          <p:cNvSpPr/>
          <p:nvPr/>
        </p:nvSpPr>
        <p:spPr>
          <a:xfrm>
            <a:off x="3779127" y="479410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417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 Kernel </a:t>
            </a:r>
            <a:r>
              <a:rPr lang="fr-FR" sz="2000" i="1" dirty="0"/>
              <a:t>(or </a:t>
            </a:r>
            <a:r>
              <a:rPr lang="fr-FR" sz="2000" i="1" dirty="0" err="1"/>
              <a:t>Structuring</a:t>
            </a:r>
            <a:r>
              <a:rPr lang="fr-FR" sz="2000" i="1" dirty="0"/>
              <a:t> </a:t>
            </a:r>
            <a:r>
              <a:rPr lang="fr-FR" sz="2000" i="1" dirty="0" err="1"/>
              <a:t>Element</a:t>
            </a:r>
            <a:r>
              <a:rPr lang="fr-FR" sz="2000" i="1" dirty="0"/>
              <a:t>)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3646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4114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3646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4582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4582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3646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4114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4582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3076575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 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4114031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D1398-EE84-BAF2-008F-870573F5B1E8}"/>
              </a:ext>
            </a:extLst>
          </p:cNvPr>
          <p:cNvSpPr/>
          <p:nvPr/>
        </p:nvSpPr>
        <p:spPr>
          <a:xfrm>
            <a:off x="3646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90E0B-6971-8065-D0CE-B339F5C81C49}"/>
              </a:ext>
            </a:extLst>
          </p:cNvPr>
          <p:cNvSpPr/>
          <p:nvPr/>
        </p:nvSpPr>
        <p:spPr>
          <a:xfrm>
            <a:off x="4114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9A23A-97E7-364B-5F94-D52316D9636E}"/>
              </a:ext>
            </a:extLst>
          </p:cNvPr>
          <p:cNvSpPr/>
          <p:nvPr/>
        </p:nvSpPr>
        <p:spPr>
          <a:xfrm>
            <a:off x="4582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B2010-925E-7B45-2CC6-68E8CA273299}"/>
              </a:ext>
            </a:extLst>
          </p:cNvPr>
          <p:cNvSpPr/>
          <p:nvPr/>
        </p:nvSpPr>
        <p:spPr>
          <a:xfrm>
            <a:off x="3646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55CCC-AD62-AB42-ECC3-2FC275662ACF}"/>
              </a:ext>
            </a:extLst>
          </p:cNvPr>
          <p:cNvSpPr/>
          <p:nvPr/>
        </p:nvSpPr>
        <p:spPr>
          <a:xfrm>
            <a:off x="4114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4D38C-CFB9-07D0-0372-3793B062BADF}"/>
              </a:ext>
            </a:extLst>
          </p:cNvPr>
          <p:cNvSpPr/>
          <p:nvPr/>
        </p:nvSpPr>
        <p:spPr>
          <a:xfrm>
            <a:off x="4582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3637F-7BA2-EEA0-653C-49300CE7A295}"/>
              </a:ext>
            </a:extLst>
          </p:cNvPr>
          <p:cNvSpPr/>
          <p:nvPr/>
        </p:nvSpPr>
        <p:spPr>
          <a:xfrm>
            <a:off x="5050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AADBBD-DFE4-447C-3E4E-B7208E028361}"/>
              </a:ext>
            </a:extLst>
          </p:cNvPr>
          <p:cNvSpPr/>
          <p:nvPr/>
        </p:nvSpPr>
        <p:spPr>
          <a:xfrm>
            <a:off x="5050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E73FC-87F6-F63F-12AE-F1FA3E3CE650}"/>
              </a:ext>
            </a:extLst>
          </p:cNvPr>
          <p:cNvSpPr/>
          <p:nvPr/>
        </p:nvSpPr>
        <p:spPr>
          <a:xfrm>
            <a:off x="5050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81A097-D73D-8F02-ED05-E659F2F56DB4}"/>
              </a:ext>
            </a:extLst>
          </p:cNvPr>
          <p:cNvSpPr/>
          <p:nvPr/>
        </p:nvSpPr>
        <p:spPr>
          <a:xfrm>
            <a:off x="5050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35408D-AD8B-FF2F-CDAB-E3B64A65E9A4}"/>
              </a:ext>
            </a:extLst>
          </p:cNvPr>
          <p:cNvSpPr/>
          <p:nvPr/>
        </p:nvSpPr>
        <p:spPr>
          <a:xfrm>
            <a:off x="5050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79B9B-3709-848E-267B-6F70E8C83C82}"/>
              </a:ext>
            </a:extLst>
          </p:cNvPr>
          <p:cNvSpPr/>
          <p:nvPr/>
        </p:nvSpPr>
        <p:spPr>
          <a:xfrm>
            <a:off x="3178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E2805C-5BB5-C1D1-B88B-89C479C25F39}"/>
              </a:ext>
            </a:extLst>
          </p:cNvPr>
          <p:cNvSpPr/>
          <p:nvPr/>
        </p:nvSpPr>
        <p:spPr>
          <a:xfrm>
            <a:off x="3178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37BD0-8B43-C264-EDE7-97CAA666F9DA}"/>
              </a:ext>
            </a:extLst>
          </p:cNvPr>
          <p:cNvSpPr/>
          <p:nvPr/>
        </p:nvSpPr>
        <p:spPr>
          <a:xfrm>
            <a:off x="3178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08A2-5986-A21E-C5AC-410E2384F358}"/>
              </a:ext>
            </a:extLst>
          </p:cNvPr>
          <p:cNvSpPr/>
          <p:nvPr/>
        </p:nvSpPr>
        <p:spPr>
          <a:xfrm>
            <a:off x="3178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8604CC-7F28-4210-CF2A-E87157E08A43}"/>
              </a:ext>
            </a:extLst>
          </p:cNvPr>
          <p:cNvSpPr/>
          <p:nvPr/>
        </p:nvSpPr>
        <p:spPr>
          <a:xfrm>
            <a:off x="3178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3178031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4AD208-64D2-4995-C355-54B20185B585}"/>
              </a:ext>
            </a:extLst>
          </p:cNvPr>
          <p:cNvSpPr/>
          <p:nvPr/>
        </p:nvSpPr>
        <p:spPr>
          <a:xfrm>
            <a:off x="6555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564E4B-4DC7-8D37-0B16-BA184BCE1DA1}"/>
              </a:ext>
            </a:extLst>
          </p:cNvPr>
          <p:cNvSpPr/>
          <p:nvPr/>
        </p:nvSpPr>
        <p:spPr>
          <a:xfrm>
            <a:off x="7023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19B26C-71BA-B9DB-CC31-AA45310C0270}"/>
              </a:ext>
            </a:extLst>
          </p:cNvPr>
          <p:cNvSpPr/>
          <p:nvPr/>
        </p:nvSpPr>
        <p:spPr>
          <a:xfrm>
            <a:off x="6555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24188B-E2E8-02F9-AA8E-5F50B98C5716}"/>
              </a:ext>
            </a:extLst>
          </p:cNvPr>
          <p:cNvSpPr/>
          <p:nvPr/>
        </p:nvSpPr>
        <p:spPr>
          <a:xfrm>
            <a:off x="7491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3B9075-8269-37E2-CF70-A2B2A915F2A7}"/>
              </a:ext>
            </a:extLst>
          </p:cNvPr>
          <p:cNvSpPr/>
          <p:nvPr/>
        </p:nvSpPr>
        <p:spPr>
          <a:xfrm>
            <a:off x="7491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82134A-3A7C-6ADA-265D-9CA235B73362}"/>
              </a:ext>
            </a:extLst>
          </p:cNvPr>
          <p:cNvSpPr/>
          <p:nvPr/>
        </p:nvSpPr>
        <p:spPr>
          <a:xfrm>
            <a:off x="6555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1FF97-09E7-683F-34CE-DA30DBB7A406}"/>
              </a:ext>
            </a:extLst>
          </p:cNvPr>
          <p:cNvSpPr/>
          <p:nvPr/>
        </p:nvSpPr>
        <p:spPr>
          <a:xfrm>
            <a:off x="7023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AF02CD-F842-4F5D-955C-3DDEE6B2236C}"/>
              </a:ext>
            </a:extLst>
          </p:cNvPr>
          <p:cNvSpPr/>
          <p:nvPr/>
        </p:nvSpPr>
        <p:spPr>
          <a:xfrm>
            <a:off x="7491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570F9FD-EC53-4E92-971E-031F42E42291}"/>
              </a:ext>
            </a:extLst>
          </p:cNvPr>
          <p:cNvSpPr txBox="1"/>
          <p:nvPr/>
        </p:nvSpPr>
        <p:spPr>
          <a:xfrm>
            <a:off x="5986031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Rect</a:t>
            </a:r>
            <a:r>
              <a:rPr lang="fr-FR" dirty="0"/>
              <a:t> Kernel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52BA8F-C8B4-B625-8ABA-76777FE52B63}"/>
              </a:ext>
            </a:extLst>
          </p:cNvPr>
          <p:cNvSpPr/>
          <p:nvPr/>
        </p:nvSpPr>
        <p:spPr>
          <a:xfrm>
            <a:off x="7023487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B089C7-F1FA-D6E6-22D2-2627DD6321CD}"/>
              </a:ext>
            </a:extLst>
          </p:cNvPr>
          <p:cNvSpPr/>
          <p:nvPr/>
        </p:nvSpPr>
        <p:spPr>
          <a:xfrm>
            <a:off x="6555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163130-DE73-704E-BADF-B6BAE3AD6219}"/>
              </a:ext>
            </a:extLst>
          </p:cNvPr>
          <p:cNvSpPr/>
          <p:nvPr/>
        </p:nvSpPr>
        <p:spPr>
          <a:xfrm>
            <a:off x="7023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EDAB4F-D65C-A6C8-59ED-15E765470948}"/>
              </a:ext>
            </a:extLst>
          </p:cNvPr>
          <p:cNvSpPr/>
          <p:nvPr/>
        </p:nvSpPr>
        <p:spPr>
          <a:xfrm>
            <a:off x="7491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A43A27-E1A4-2377-AA43-35815547FDB9}"/>
              </a:ext>
            </a:extLst>
          </p:cNvPr>
          <p:cNvSpPr/>
          <p:nvPr/>
        </p:nvSpPr>
        <p:spPr>
          <a:xfrm>
            <a:off x="6555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06F2FF-75E5-3284-965D-328D67A4EFC4}"/>
              </a:ext>
            </a:extLst>
          </p:cNvPr>
          <p:cNvSpPr/>
          <p:nvPr/>
        </p:nvSpPr>
        <p:spPr>
          <a:xfrm>
            <a:off x="7023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E09B57-609D-50E5-CB84-85287FDA73CE}"/>
              </a:ext>
            </a:extLst>
          </p:cNvPr>
          <p:cNvSpPr/>
          <p:nvPr/>
        </p:nvSpPr>
        <p:spPr>
          <a:xfrm>
            <a:off x="7491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0EFB7F-2FD7-1BBC-AE09-29DA60163B9C}"/>
              </a:ext>
            </a:extLst>
          </p:cNvPr>
          <p:cNvSpPr/>
          <p:nvPr/>
        </p:nvSpPr>
        <p:spPr>
          <a:xfrm>
            <a:off x="7959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D8811B-3867-688C-4059-641C19AEB441}"/>
              </a:ext>
            </a:extLst>
          </p:cNvPr>
          <p:cNvSpPr/>
          <p:nvPr/>
        </p:nvSpPr>
        <p:spPr>
          <a:xfrm>
            <a:off x="7959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0EA01-DFD3-526A-EC30-DFEBCEF08CCD}"/>
              </a:ext>
            </a:extLst>
          </p:cNvPr>
          <p:cNvSpPr/>
          <p:nvPr/>
        </p:nvSpPr>
        <p:spPr>
          <a:xfrm>
            <a:off x="7959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946B2F-171D-CBB3-B95E-FF8ABE9437D0}"/>
              </a:ext>
            </a:extLst>
          </p:cNvPr>
          <p:cNvSpPr/>
          <p:nvPr/>
        </p:nvSpPr>
        <p:spPr>
          <a:xfrm>
            <a:off x="7959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BABBD7-97CE-5F63-123D-8F654A6B681A}"/>
              </a:ext>
            </a:extLst>
          </p:cNvPr>
          <p:cNvSpPr/>
          <p:nvPr/>
        </p:nvSpPr>
        <p:spPr>
          <a:xfrm>
            <a:off x="7959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7F5BFC6-9E29-CA28-A071-5BCBC89015AF}"/>
              </a:ext>
            </a:extLst>
          </p:cNvPr>
          <p:cNvSpPr/>
          <p:nvPr/>
        </p:nvSpPr>
        <p:spPr>
          <a:xfrm>
            <a:off x="6087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FDBDA3-EC38-F1D3-D691-E8FED4BC286E}"/>
              </a:ext>
            </a:extLst>
          </p:cNvPr>
          <p:cNvSpPr/>
          <p:nvPr/>
        </p:nvSpPr>
        <p:spPr>
          <a:xfrm>
            <a:off x="6087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B4B294-0044-ED5B-A63D-AA5CBF09FA1C}"/>
              </a:ext>
            </a:extLst>
          </p:cNvPr>
          <p:cNvSpPr/>
          <p:nvPr/>
        </p:nvSpPr>
        <p:spPr>
          <a:xfrm>
            <a:off x="6087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7C9A01-2C80-6952-B608-762968C8A185}"/>
              </a:ext>
            </a:extLst>
          </p:cNvPr>
          <p:cNvSpPr/>
          <p:nvPr/>
        </p:nvSpPr>
        <p:spPr>
          <a:xfrm>
            <a:off x="6087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69B11D-B642-477D-3694-6880B24506DB}"/>
              </a:ext>
            </a:extLst>
          </p:cNvPr>
          <p:cNvSpPr/>
          <p:nvPr/>
        </p:nvSpPr>
        <p:spPr>
          <a:xfrm>
            <a:off x="6087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504A7B-04CA-99BE-BF7E-DE94CFFA1C53}"/>
              </a:ext>
            </a:extLst>
          </p:cNvPr>
          <p:cNvSpPr/>
          <p:nvPr/>
        </p:nvSpPr>
        <p:spPr>
          <a:xfrm>
            <a:off x="6087487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AAF8BAC-6B28-861C-FBE3-4CE488C5603F}"/>
              </a:ext>
            </a:extLst>
          </p:cNvPr>
          <p:cNvSpPr txBox="1"/>
          <p:nvPr/>
        </p:nvSpPr>
        <p:spPr>
          <a:xfrm>
            <a:off x="6087487" y="5069210"/>
            <a:ext cx="233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MORPH_RECT</a:t>
            </a:r>
            <a:endParaRPr lang="fr-FR" b="1" dirty="0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A8ADC50-C657-F535-6A61-4360C9AA838D}"/>
              </a:ext>
            </a:extLst>
          </p:cNvPr>
          <p:cNvSpPr txBox="1"/>
          <p:nvPr/>
        </p:nvSpPr>
        <p:spPr>
          <a:xfrm>
            <a:off x="3178031" y="506921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MORPH_CROSS</a:t>
            </a:r>
            <a:endParaRPr lang="fr-FR" b="1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39CBA2E-84C0-8F45-204D-FBBCD3AA49A1}"/>
              </a:ext>
            </a:extLst>
          </p:cNvPr>
          <p:cNvSpPr txBox="1"/>
          <p:nvPr/>
        </p:nvSpPr>
        <p:spPr>
          <a:xfrm>
            <a:off x="3076575" y="1704661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kernel = cv2.</a:t>
            </a:r>
            <a:r>
              <a:rPr lang="fr-FR" b="1" i="1" dirty="0"/>
              <a:t>getStructuringElement</a:t>
            </a:r>
            <a:r>
              <a:rPr lang="fr-FR" dirty="0"/>
              <a:t>(cv2.MORPH_xx, (M,N))</a:t>
            </a:r>
          </a:p>
        </p:txBody>
      </p:sp>
    </p:spTree>
    <p:extLst>
      <p:ext uri="{BB962C8B-B14F-4D97-AF65-F5344CB8AC3E}">
        <p14:creationId xmlns:p14="http://schemas.microsoft.com/office/powerpoint/2010/main" val="366917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AD8F4D-1C6C-F435-5CC2-1B364A2FDFF0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FDD317-AF29-1A0A-0497-BC95273503F4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57923D-19F0-E19D-C1BA-CB45ED4F6629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63D9E5-CBDF-4925-4C32-89924F6A158A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C1458E-7701-3651-9577-CC82DD86A7B9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C9A120-840D-F1CE-424D-E682F854BA6F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955405-28DA-E6D3-AA47-AE7D76D4B361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A8CBFF-B2E0-99ED-3379-F6766145867B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0FF5C8-5B80-8C2D-B424-2770E7AE03D3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7121926-1FB8-5EB7-E610-25F1813A7D8D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D38CB-8A18-C527-ACB6-B9E1E5E357C0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51D648-4ECC-704D-25F3-713CBD743864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9BA05-CDD6-6BF7-3485-303F6CAEFFD1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B8E8084-1633-8CA6-7B4C-9B49A8E06573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CE76E8F-F1C6-12D2-25E0-E4E0ED3E9B15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0E737C-5B6B-04E7-225E-97317C05D8A3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BB67C0-AEF1-4488-B938-68F6226BD47D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74AEDB-3678-4D07-104F-3D17C6436C8A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65FD57-660B-CC8F-B341-131800CD3E3A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C9FAA7-462C-B4E2-EBA8-DDADD9D22041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79C541-92F3-40D0-7EC2-4F63C8EE9BD9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A4373D-FF4A-25D8-E052-22DFA5F3F793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34BB13C-88E2-816A-AC2F-0D031DCF3930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24F9799-9464-3F5F-7A5D-DDCB189314E2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18D00B-D302-0060-2881-CADEAE739548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18E8DBA-143F-8EF1-637F-2F5447A5FF79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846BEF-93F5-D580-8302-C294310A863F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5D06BD-84C4-8A86-F946-470B1DAC4AAE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D3488A8-729D-83D8-03F8-49C851AEDBC1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EAC7B9-1026-1682-E556-89ECC495611C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D7ABBFB-0E4B-C2AC-E08A-C1DAAB557FE1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3D486A-ED43-1B23-1A9C-E03273CBD036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25C33A-6998-DF92-B40A-2B74F383C29B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2BE47B-1020-50E2-46DB-3C67B80E9C17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A8FDF77-2071-AFA1-6CED-59F330317BB6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C2A6BD-5EB7-EE98-0D2B-AC8395D2FDA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79CE71-8E9F-36D6-472C-666583C170C0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A63F38-4FEB-32A2-D20B-D0594D609C03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10F7DE-FB23-5144-A033-E51513701BA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18F065C-4957-57F1-9BAA-869511B35EF4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DDCAD-9FB4-6231-1DED-9C31C695CA33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D695EE-1A79-252F-CA79-8109D511A0D5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DECFA6-F4D4-0497-9006-592B2F3DC6A4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7B5114E-EF2C-8F33-2506-6F1F3908C4B7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536144-C2E4-C898-CCFF-C18926565191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950CE7-4333-04A0-0433-6B81158F58E4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4D013C-E04F-ECEF-C913-180F4FF591BD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7E06B1-7692-2F93-04AA-B354651A86E4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BB40AA-D670-CCA5-19DA-6B5549A43F64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11E8607-A313-F93D-C8E4-951EC315E885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4AE8CA6-04DC-BDE1-44DA-2EAF9B4723F0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CBBCFF3-D215-6BF0-4B75-4C6F8995265A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F5E3F0B-A6A7-3516-67D0-EF52D698F428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9B1C0B8-E78C-4AD2-5FC9-E6909230C0C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A94E93-06FC-FD23-F844-833946BDC9F7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6F15636-7E64-70BE-3BE3-ACFC840ACD3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A4298C3-BF04-AE87-8581-42C2247393C2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3693A77-46C5-B988-D48E-AD6AC8DE9326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645CCEA-F44B-1181-EF88-5AFE19ED7342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1075EF-B9E1-B626-79DA-4E8BD5823409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F0AE085-8E07-9C8D-AB0E-0DFD8190247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66D47D-1F87-FF4E-5D79-DF2C35BB1464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CD467E4-12BF-A1F6-F18D-2160E39FD890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A490BE-249C-3EDF-8C0A-4E132F02277F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456E9EC-9620-B201-AD29-FF7E2DDA6B0D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CBF87D4-D987-50E1-90C3-6A26CDC6132E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D45A5CD-0128-7EFE-E233-0FDEF3A6815E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0ED86A9-67B8-BDAC-5A72-814115B7E425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066D3F0-A9E2-7A59-0B5B-363E835D6894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C2EF4C-7DA8-CFFE-4F0F-2EFA448DED44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1AC506-D7B2-C1AA-8D55-469F3CFC7916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EF38FC-87F8-C503-8C99-3392D0ADD84A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779366-46D2-E1F9-E99A-BCC322BCBD61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F0F8F0C-EE30-742F-8799-C104A671552C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2F6BFDE-7360-94E2-DAE2-2B682002FDD0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C32867B3-8D6D-847B-52E8-8DDB7413A14B}"/>
              </a:ext>
            </a:extLst>
          </p:cNvPr>
          <p:cNvSpPr txBox="1"/>
          <p:nvPr/>
        </p:nvSpPr>
        <p:spPr>
          <a:xfrm>
            <a:off x="3244272" y="6418955"/>
            <a:ext cx="3907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https://www.youtube.com/watch?v=fmyE7DiaIYQ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E27BA109-0D26-7771-5BA3-52A087EC8B3B}"/>
              </a:ext>
            </a:extLst>
          </p:cNvPr>
          <p:cNvSpPr txBox="1"/>
          <p:nvPr/>
        </p:nvSpPr>
        <p:spPr>
          <a:xfrm>
            <a:off x="8175196" y="6418956"/>
            <a:ext cx="382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https://www.youtube.com/watch?v=xO3ED27rMHs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9685F06-FD26-F5E9-3464-CB41FAE898D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04A684F4-1B8D-F6E1-238B-AAC28E7A7A7E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A69FA6A-500C-E71C-266E-44EAC80396D3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1C7D47C-E13F-6F8F-A732-5F1B16D1098B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694C2-BE8F-24F1-BFA9-F6D6F06CD928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A731312B-6878-EB3A-EDE8-A88B6460FE7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C3843641-89E6-D572-2853-A33B1CDF2A48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CA3C6D0-E12C-EA57-BE75-E9945699B360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AC882DE-2DE4-A2CF-AEC8-4057B23BF8E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A9A4CFE6-3634-4930-57D6-D8B7103FB261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98995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1E593-D3D8-BB65-0541-79D76E77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E4ED4A-0513-7F0E-91C4-2C3FA4A0D1E5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E44B48-1C32-5DC1-7634-AFB49FC9943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900D4-0577-C453-1671-AFA6F7828CDC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5D9F5A-D9CB-3A21-DE4A-E0F848F152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6950C4-51E2-AA50-295C-45871DFAC17D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 - EXERCICES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C8F2C260-C9C3-A5BF-F5B0-F8ABE50A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825EDC-5320-30B7-8B8B-483601D2D948}"/>
              </a:ext>
            </a:extLst>
          </p:cNvPr>
          <p:cNvSpPr/>
          <p:nvPr/>
        </p:nvSpPr>
        <p:spPr>
          <a:xfrm>
            <a:off x="7947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D4F841-D106-0322-7894-29C6CFBBFA2C}"/>
              </a:ext>
            </a:extLst>
          </p:cNvPr>
          <p:cNvSpPr/>
          <p:nvPr/>
        </p:nvSpPr>
        <p:spPr>
          <a:xfrm>
            <a:off x="6975151" y="242541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3B397D-8128-DB0E-78FF-A33558ED25C0}"/>
              </a:ext>
            </a:extLst>
          </p:cNvPr>
          <p:cNvSpPr/>
          <p:nvPr/>
        </p:nvSpPr>
        <p:spPr>
          <a:xfrm>
            <a:off x="7299151" y="242517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73462E-11C7-ED06-A737-A7C65C772C6E}"/>
              </a:ext>
            </a:extLst>
          </p:cNvPr>
          <p:cNvSpPr/>
          <p:nvPr/>
        </p:nvSpPr>
        <p:spPr>
          <a:xfrm>
            <a:off x="7623151" y="242493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0385D-2B83-31A5-9534-363FC9E75D75}"/>
              </a:ext>
            </a:extLst>
          </p:cNvPr>
          <p:cNvSpPr/>
          <p:nvPr/>
        </p:nvSpPr>
        <p:spPr>
          <a:xfrm>
            <a:off x="6651151" y="242541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DA49CE-270E-ED27-F164-A9503FBC3B5B}"/>
              </a:ext>
            </a:extLst>
          </p:cNvPr>
          <p:cNvSpPr/>
          <p:nvPr/>
        </p:nvSpPr>
        <p:spPr>
          <a:xfrm>
            <a:off x="7947151" y="274893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87A3AC-79A0-482F-FEF4-9839B9948DFD}"/>
              </a:ext>
            </a:extLst>
          </p:cNvPr>
          <p:cNvSpPr/>
          <p:nvPr/>
        </p:nvSpPr>
        <p:spPr>
          <a:xfrm>
            <a:off x="6975151" y="274784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80103A-D430-0E45-017D-624B8DF49E80}"/>
              </a:ext>
            </a:extLst>
          </p:cNvPr>
          <p:cNvSpPr/>
          <p:nvPr/>
        </p:nvSpPr>
        <p:spPr>
          <a:xfrm>
            <a:off x="7299151" y="274760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70254D-283C-DC9A-E614-21BDD1A52E4C}"/>
              </a:ext>
            </a:extLst>
          </p:cNvPr>
          <p:cNvSpPr/>
          <p:nvPr/>
        </p:nvSpPr>
        <p:spPr>
          <a:xfrm>
            <a:off x="7623151" y="274736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31496B-862B-32A0-E91C-F70DDFF08AF0}"/>
              </a:ext>
            </a:extLst>
          </p:cNvPr>
          <p:cNvSpPr/>
          <p:nvPr/>
        </p:nvSpPr>
        <p:spPr>
          <a:xfrm>
            <a:off x="6651151" y="274784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E981C6-63D5-B77B-291A-9CA3AC616026}"/>
              </a:ext>
            </a:extLst>
          </p:cNvPr>
          <p:cNvSpPr/>
          <p:nvPr/>
        </p:nvSpPr>
        <p:spPr>
          <a:xfrm>
            <a:off x="7947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0E170C-7A37-CDAB-FDA3-22C796BCE0A8}"/>
              </a:ext>
            </a:extLst>
          </p:cNvPr>
          <p:cNvSpPr/>
          <p:nvPr/>
        </p:nvSpPr>
        <p:spPr>
          <a:xfrm>
            <a:off x="6975151" y="3071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30895E-56A8-2296-96F6-D39D41457CAB}"/>
              </a:ext>
            </a:extLst>
          </p:cNvPr>
          <p:cNvSpPr/>
          <p:nvPr/>
        </p:nvSpPr>
        <p:spPr>
          <a:xfrm>
            <a:off x="7299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2C3D1B-9957-E843-4DE3-797E69364C8D}"/>
              </a:ext>
            </a:extLst>
          </p:cNvPr>
          <p:cNvSpPr/>
          <p:nvPr/>
        </p:nvSpPr>
        <p:spPr>
          <a:xfrm>
            <a:off x="7623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DA52FE-A615-2DC2-D2FE-8C319988BAA7}"/>
              </a:ext>
            </a:extLst>
          </p:cNvPr>
          <p:cNvSpPr/>
          <p:nvPr/>
        </p:nvSpPr>
        <p:spPr>
          <a:xfrm>
            <a:off x="6651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333850-071B-CE1F-368D-84B0A05FE7F9}"/>
              </a:ext>
            </a:extLst>
          </p:cNvPr>
          <p:cNvSpPr/>
          <p:nvPr/>
        </p:nvSpPr>
        <p:spPr>
          <a:xfrm>
            <a:off x="7947151" y="3395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73C1D3-DF97-4894-F4C5-F21A89A973E1}"/>
              </a:ext>
            </a:extLst>
          </p:cNvPr>
          <p:cNvSpPr/>
          <p:nvPr/>
        </p:nvSpPr>
        <p:spPr>
          <a:xfrm>
            <a:off x="6975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DCD6FA-A89B-D325-00DA-E6F79EC10DBB}"/>
              </a:ext>
            </a:extLst>
          </p:cNvPr>
          <p:cNvSpPr/>
          <p:nvPr/>
        </p:nvSpPr>
        <p:spPr>
          <a:xfrm>
            <a:off x="7299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2B220-7E93-C6B8-70B1-FEC39D59C568}"/>
              </a:ext>
            </a:extLst>
          </p:cNvPr>
          <p:cNvSpPr/>
          <p:nvPr/>
        </p:nvSpPr>
        <p:spPr>
          <a:xfrm>
            <a:off x="7623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D392F8-CC91-A63C-C241-5AB039DCEE7C}"/>
              </a:ext>
            </a:extLst>
          </p:cNvPr>
          <p:cNvSpPr/>
          <p:nvPr/>
        </p:nvSpPr>
        <p:spPr>
          <a:xfrm>
            <a:off x="6651151" y="3395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BC64B3-9410-9B5D-C8E2-959646C2FBBB}"/>
              </a:ext>
            </a:extLst>
          </p:cNvPr>
          <p:cNvSpPr/>
          <p:nvPr/>
        </p:nvSpPr>
        <p:spPr>
          <a:xfrm>
            <a:off x="7947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1F460C-68C5-5D1E-0626-0D0649989CE2}"/>
              </a:ext>
            </a:extLst>
          </p:cNvPr>
          <p:cNvSpPr/>
          <p:nvPr/>
        </p:nvSpPr>
        <p:spPr>
          <a:xfrm>
            <a:off x="6975151" y="3719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F45E2A-8B26-0BE9-F675-CB393D380010}"/>
              </a:ext>
            </a:extLst>
          </p:cNvPr>
          <p:cNvSpPr/>
          <p:nvPr/>
        </p:nvSpPr>
        <p:spPr>
          <a:xfrm>
            <a:off x="7299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C805090-71C7-C8FB-16F7-7418DAC843E5}"/>
              </a:ext>
            </a:extLst>
          </p:cNvPr>
          <p:cNvSpPr/>
          <p:nvPr/>
        </p:nvSpPr>
        <p:spPr>
          <a:xfrm>
            <a:off x="7623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DF8A6-EC85-5C7A-5F8A-5D30A55E0FCB}"/>
              </a:ext>
            </a:extLst>
          </p:cNvPr>
          <p:cNvSpPr/>
          <p:nvPr/>
        </p:nvSpPr>
        <p:spPr>
          <a:xfrm>
            <a:off x="6651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5126BC-9746-B641-8B39-60073B5A8B77}"/>
              </a:ext>
            </a:extLst>
          </p:cNvPr>
          <p:cNvSpPr/>
          <p:nvPr/>
        </p:nvSpPr>
        <p:spPr>
          <a:xfrm>
            <a:off x="9567151" y="242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86F48A-6F62-F0A7-9D03-1ACCF6503F47}"/>
              </a:ext>
            </a:extLst>
          </p:cNvPr>
          <p:cNvSpPr/>
          <p:nvPr/>
        </p:nvSpPr>
        <p:spPr>
          <a:xfrm>
            <a:off x="8595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008B37-75F1-AAFA-1266-C41A895BA889}"/>
              </a:ext>
            </a:extLst>
          </p:cNvPr>
          <p:cNvSpPr/>
          <p:nvPr/>
        </p:nvSpPr>
        <p:spPr>
          <a:xfrm>
            <a:off x="8919151" y="242373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4AE557-4A4F-F5FD-3BCF-F4943F061888}"/>
              </a:ext>
            </a:extLst>
          </p:cNvPr>
          <p:cNvSpPr/>
          <p:nvPr/>
        </p:nvSpPr>
        <p:spPr>
          <a:xfrm>
            <a:off x="9243151" y="2423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611B09-FB9E-DFF0-A8B1-BB940A3666F8}"/>
              </a:ext>
            </a:extLst>
          </p:cNvPr>
          <p:cNvSpPr/>
          <p:nvPr/>
        </p:nvSpPr>
        <p:spPr>
          <a:xfrm>
            <a:off x="8271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463A21-9A61-3198-3511-B84F7C573719}"/>
              </a:ext>
            </a:extLst>
          </p:cNvPr>
          <p:cNvSpPr/>
          <p:nvPr/>
        </p:nvSpPr>
        <p:spPr>
          <a:xfrm>
            <a:off x="9567151" y="2747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656D00-10A2-D4F1-9708-1FAA1A969734}"/>
              </a:ext>
            </a:extLst>
          </p:cNvPr>
          <p:cNvSpPr/>
          <p:nvPr/>
        </p:nvSpPr>
        <p:spPr>
          <a:xfrm>
            <a:off x="8595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606C740-CAEF-6A45-1668-83F2F8ECECFA}"/>
              </a:ext>
            </a:extLst>
          </p:cNvPr>
          <p:cNvSpPr/>
          <p:nvPr/>
        </p:nvSpPr>
        <p:spPr>
          <a:xfrm>
            <a:off x="8919151" y="274616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109850F-0BA0-D46E-BEEF-E489EC9D1324}"/>
              </a:ext>
            </a:extLst>
          </p:cNvPr>
          <p:cNvSpPr/>
          <p:nvPr/>
        </p:nvSpPr>
        <p:spPr>
          <a:xfrm>
            <a:off x="9243151" y="274592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8CA6FB-DE1A-5091-3B06-86F3C22851FE}"/>
              </a:ext>
            </a:extLst>
          </p:cNvPr>
          <p:cNvSpPr/>
          <p:nvPr/>
        </p:nvSpPr>
        <p:spPr>
          <a:xfrm>
            <a:off x="8271151" y="274640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E98137-DDEC-47A6-90F2-6AC4FF9FACBB}"/>
              </a:ext>
            </a:extLst>
          </p:cNvPr>
          <p:cNvSpPr/>
          <p:nvPr/>
        </p:nvSpPr>
        <p:spPr>
          <a:xfrm>
            <a:off x="9567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C590CF-3DEA-6921-8A93-0190AB91E501}"/>
              </a:ext>
            </a:extLst>
          </p:cNvPr>
          <p:cNvSpPr/>
          <p:nvPr/>
        </p:nvSpPr>
        <p:spPr>
          <a:xfrm>
            <a:off x="8595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5A0FA81-EFF2-BFE6-009A-50579EE3E27F}"/>
              </a:ext>
            </a:extLst>
          </p:cNvPr>
          <p:cNvSpPr/>
          <p:nvPr/>
        </p:nvSpPr>
        <p:spPr>
          <a:xfrm>
            <a:off x="8919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BB127CE-61A6-5500-CBE7-9001BCB597A4}"/>
              </a:ext>
            </a:extLst>
          </p:cNvPr>
          <p:cNvSpPr/>
          <p:nvPr/>
        </p:nvSpPr>
        <p:spPr>
          <a:xfrm>
            <a:off x="9243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69F791-42D6-CED3-FBAA-69C08BCA6689}"/>
              </a:ext>
            </a:extLst>
          </p:cNvPr>
          <p:cNvSpPr/>
          <p:nvPr/>
        </p:nvSpPr>
        <p:spPr>
          <a:xfrm>
            <a:off x="8271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D930542-7A61-3038-0B72-BCF695CF3C0B}"/>
              </a:ext>
            </a:extLst>
          </p:cNvPr>
          <p:cNvSpPr/>
          <p:nvPr/>
        </p:nvSpPr>
        <p:spPr>
          <a:xfrm>
            <a:off x="9567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E212FE0-A699-6CED-BC4B-2CB714F4A83B}"/>
              </a:ext>
            </a:extLst>
          </p:cNvPr>
          <p:cNvSpPr/>
          <p:nvPr/>
        </p:nvSpPr>
        <p:spPr>
          <a:xfrm>
            <a:off x="8595151" y="3394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728C3D-6B9D-A215-8E7C-DEDFE5767F34}"/>
              </a:ext>
            </a:extLst>
          </p:cNvPr>
          <p:cNvSpPr/>
          <p:nvPr/>
        </p:nvSpPr>
        <p:spPr>
          <a:xfrm>
            <a:off x="8919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E0B8EE6-C864-2E5E-68FA-161A9D0503F8}"/>
              </a:ext>
            </a:extLst>
          </p:cNvPr>
          <p:cNvSpPr/>
          <p:nvPr/>
        </p:nvSpPr>
        <p:spPr>
          <a:xfrm>
            <a:off x="9243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9F8CE4-C506-348E-A061-FE3888A2177B}"/>
              </a:ext>
            </a:extLst>
          </p:cNvPr>
          <p:cNvSpPr/>
          <p:nvPr/>
        </p:nvSpPr>
        <p:spPr>
          <a:xfrm>
            <a:off x="8271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FEBF173-6381-73C6-A129-729166E52997}"/>
              </a:ext>
            </a:extLst>
          </p:cNvPr>
          <p:cNvSpPr/>
          <p:nvPr/>
        </p:nvSpPr>
        <p:spPr>
          <a:xfrm>
            <a:off x="9567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B01344-1AC4-5191-A761-6847EB9ED078}"/>
              </a:ext>
            </a:extLst>
          </p:cNvPr>
          <p:cNvSpPr/>
          <p:nvPr/>
        </p:nvSpPr>
        <p:spPr>
          <a:xfrm>
            <a:off x="8595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4BF2A8-6E99-8F3B-63DF-CF0B67C20255}"/>
              </a:ext>
            </a:extLst>
          </p:cNvPr>
          <p:cNvSpPr/>
          <p:nvPr/>
        </p:nvSpPr>
        <p:spPr>
          <a:xfrm>
            <a:off x="8919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1EB4FEB-FD53-BC40-60DC-6093A850C6E2}"/>
              </a:ext>
            </a:extLst>
          </p:cNvPr>
          <p:cNvSpPr/>
          <p:nvPr/>
        </p:nvSpPr>
        <p:spPr>
          <a:xfrm>
            <a:off x="9243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CAB309-7294-4DC7-2E48-22FFE635FC03}"/>
              </a:ext>
            </a:extLst>
          </p:cNvPr>
          <p:cNvSpPr/>
          <p:nvPr/>
        </p:nvSpPr>
        <p:spPr>
          <a:xfrm>
            <a:off x="8271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D4A293-6DEB-C88D-0AA7-977C7A7404DB}"/>
              </a:ext>
            </a:extLst>
          </p:cNvPr>
          <p:cNvSpPr/>
          <p:nvPr/>
        </p:nvSpPr>
        <p:spPr>
          <a:xfrm>
            <a:off x="7947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B04B7A-1B64-E45A-669C-696E829D0DE4}"/>
              </a:ext>
            </a:extLst>
          </p:cNvPr>
          <p:cNvSpPr/>
          <p:nvPr/>
        </p:nvSpPr>
        <p:spPr>
          <a:xfrm>
            <a:off x="6975151" y="4043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7A8077C-5898-CC6F-2729-79A7E5578F6D}"/>
              </a:ext>
            </a:extLst>
          </p:cNvPr>
          <p:cNvSpPr/>
          <p:nvPr/>
        </p:nvSpPr>
        <p:spPr>
          <a:xfrm>
            <a:off x="7299151" y="404373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D8A7500-6F37-B02B-FB06-BABA5E88CAE3}"/>
              </a:ext>
            </a:extLst>
          </p:cNvPr>
          <p:cNvSpPr/>
          <p:nvPr/>
        </p:nvSpPr>
        <p:spPr>
          <a:xfrm>
            <a:off x="7623151" y="4043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905E85E-B8D1-ADF6-0239-AFF3CA594DEE}"/>
              </a:ext>
            </a:extLst>
          </p:cNvPr>
          <p:cNvSpPr/>
          <p:nvPr/>
        </p:nvSpPr>
        <p:spPr>
          <a:xfrm>
            <a:off x="6651151" y="404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92793B5-A93E-A431-D315-73945683D31B}"/>
              </a:ext>
            </a:extLst>
          </p:cNvPr>
          <p:cNvSpPr/>
          <p:nvPr/>
        </p:nvSpPr>
        <p:spPr>
          <a:xfrm>
            <a:off x="7947151" y="4367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42C3B0D-5E21-E898-066F-E03C4E773B82}"/>
              </a:ext>
            </a:extLst>
          </p:cNvPr>
          <p:cNvSpPr/>
          <p:nvPr/>
        </p:nvSpPr>
        <p:spPr>
          <a:xfrm>
            <a:off x="6975151" y="436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EA714E5-CA1A-0F35-35C5-D6624CF82ECD}"/>
              </a:ext>
            </a:extLst>
          </p:cNvPr>
          <p:cNvSpPr/>
          <p:nvPr/>
        </p:nvSpPr>
        <p:spPr>
          <a:xfrm>
            <a:off x="7299151" y="436616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F266A6A-2A3B-2538-416A-8C90F0034C18}"/>
              </a:ext>
            </a:extLst>
          </p:cNvPr>
          <p:cNvSpPr/>
          <p:nvPr/>
        </p:nvSpPr>
        <p:spPr>
          <a:xfrm>
            <a:off x="7623151" y="436592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6C048DA-FFAC-007C-06F4-48B5990D0837}"/>
              </a:ext>
            </a:extLst>
          </p:cNvPr>
          <p:cNvSpPr/>
          <p:nvPr/>
        </p:nvSpPr>
        <p:spPr>
          <a:xfrm>
            <a:off x="6651151" y="436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37DA07-4728-A197-0836-E8E982A9D496}"/>
              </a:ext>
            </a:extLst>
          </p:cNvPr>
          <p:cNvSpPr/>
          <p:nvPr/>
        </p:nvSpPr>
        <p:spPr>
          <a:xfrm>
            <a:off x="7947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7FD9EC8-5714-AB29-6414-72FD544E5B5C}"/>
              </a:ext>
            </a:extLst>
          </p:cNvPr>
          <p:cNvSpPr/>
          <p:nvPr/>
        </p:nvSpPr>
        <p:spPr>
          <a:xfrm>
            <a:off x="6975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F4BD0DF-3641-AF31-4CB6-8397AB5BE721}"/>
              </a:ext>
            </a:extLst>
          </p:cNvPr>
          <p:cNvSpPr/>
          <p:nvPr/>
        </p:nvSpPr>
        <p:spPr>
          <a:xfrm>
            <a:off x="7299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D1A8206-E9E2-D974-CE90-47C432C1614F}"/>
              </a:ext>
            </a:extLst>
          </p:cNvPr>
          <p:cNvSpPr/>
          <p:nvPr/>
        </p:nvSpPr>
        <p:spPr>
          <a:xfrm>
            <a:off x="7623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149DFB4-FE6C-9F9E-D220-28B970BBCF8E}"/>
              </a:ext>
            </a:extLst>
          </p:cNvPr>
          <p:cNvSpPr/>
          <p:nvPr/>
        </p:nvSpPr>
        <p:spPr>
          <a:xfrm>
            <a:off x="6651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6E76334-F5B5-B21A-50F0-D957CF6F8E6D}"/>
              </a:ext>
            </a:extLst>
          </p:cNvPr>
          <p:cNvSpPr/>
          <p:nvPr/>
        </p:nvSpPr>
        <p:spPr>
          <a:xfrm>
            <a:off x="9567151" y="4041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73B991E-2BCA-F7B5-70F0-3F2774DED6B8}"/>
              </a:ext>
            </a:extLst>
          </p:cNvPr>
          <p:cNvSpPr/>
          <p:nvPr/>
        </p:nvSpPr>
        <p:spPr>
          <a:xfrm>
            <a:off x="8595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E3552BC-8C69-6F69-6D03-8A8ED6F605E7}"/>
              </a:ext>
            </a:extLst>
          </p:cNvPr>
          <p:cNvSpPr/>
          <p:nvPr/>
        </p:nvSpPr>
        <p:spPr>
          <a:xfrm>
            <a:off x="8919151" y="404229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9833BFE-9D6E-FDE2-51FD-AE0162A3559F}"/>
              </a:ext>
            </a:extLst>
          </p:cNvPr>
          <p:cNvSpPr/>
          <p:nvPr/>
        </p:nvSpPr>
        <p:spPr>
          <a:xfrm>
            <a:off x="9243151" y="404205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5781628-ADC8-2A80-93B2-387F759D6A2C}"/>
              </a:ext>
            </a:extLst>
          </p:cNvPr>
          <p:cNvSpPr/>
          <p:nvPr/>
        </p:nvSpPr>
        <p:spPr>
          <a:xfrm>
            <a:off x="8271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F31CA7-A883-BCA4-6859-A15A585300A0}"/>
              </a:ext>
            </a:extLst>
          </p:cNvPr>
          <p:cNvSpPr/>
          <p:nvPr/>
        </p:nvSpPr>
        <p:spPr>
          <a:xfrm>
            <a:off x="9567151" y="436605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D1C1C94-106F-C6C9-C1DF-62F64842B22C}"/>
              </a:ext>
            </a:extLst>
          </p:cNvPr>
          <p:cNvSpPr/>
          <p:nvPr/>
        </p:nvSpPr>
        <p:spPr>
          <a:xfrm>
            <a:off x="8595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83C892B-A982-08FF-28A9-2C96B14976D5}"/>
              </a:ext>
            </a:extLst>
          </p:cNvPr>
          <p:cNvSpPr/>
          <p:nvPr/>
        </p:nvSpPr>
        <p:spPr>
          <a:xfrm>
            <a:off x="8919151" y="436472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0D737DD-4537-0427-8ABD-A89279E79F92}"/>
              </a:ext>
            </a:extLst>
          </p:cNvPr>
          <p:cNvSpPr/>
          <p:nvPr/>
        </p:nvSpPr>
        <p:spPr>
          <a:xfrm>
            <a:off x="9243151" y="436448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CE023FC-1E82-76AA-2F20-7F531968D18B}"/>
              </a:ext>
            </a:extLst>
          </p:cNvPr>
          <p:cNvSpPr/>
          <p:nvPr/>
        </p:nvSpPr>
        <p:spPr>
          <a:xfrm>
            <a:off x="8271151" y="436496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7BA1729-CA46-185D-7348-1750B010CA50}"/>
              </a:ext>
            </a:extLst>
          </p:cNvPr>
          <p:cNvSpPr/>
          <p:nvPr/>
        </p:nvSpPr>
        <p:spPr>
          <a:xfrm>
            <a:off x="9567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51AFC75-8250-CBEB-8AEA-CDC87EA8EE89}"/>
              </a:ext>
            </a:extLst>
          </p:cNvPr>
          <p:cNvSpPr/>
          <p:nvPr/>
        </p:nvSpPr>
        <p:spPr>
          <a:xfrm>
            <a:off x="8595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3D14E32-077F-4BAE-CE26-1BF62829C967}"/>
              </a:ext>
            </a:extLst>
          </p:cNvPr>
          <p:cNvSpPr/>
          <p:nvPr/>
        </p:nvSpPr>
        <p:spPr>
          <a:xfrm>
            <a:off x="8919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934A741-7659-2FAA-3E4C-29B88F1D946B}"/>
              </a:ext>
            </a:extLst>
          </p:cNvPr>
          <p:cNvSpPr/>
          <p:nvPr/>
        </p:nvSpPr>
        <p:spPr>
          <a:xfrm>
            <a:off x="9243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F653D12-08A2-2A07-B71E-94F30A374E72}"/>
              </a:ext>
            </a:extLst>
          </p:cNvPr>
          <p:cNvSpPr/>
          <p:nvPr/>
        </p:nvSpPr>
        <p:spPr>
          <a:xfrm>
            <a:off x="8271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8E6ED72-5F8E-C0A7-46DB-AC35CC0ECA2E}"/>
              </a:ext>
            </a:extLst>
          </p:cNvPr>
          <p:cNvSpPr/>
          <p:nvPr/>
        </p:nvSpPr>
        <p:spPr>
          <a:xfrm>
            <a:off x="10215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08D9C69-3D5E-2B8B-50BA-33CC27339602}"/>
              </a:ext>
            </a:extLst>
          </p:cNvPr>
          <p:cNvSpPr/>
          <p:nvPr/>
        </p:nvSpPr>
        <p:spPr>
          <a:xfrm>
            <a:off x="9891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EFF1320-9B1C-3079-157E-7331E4562DBD}"/>
              </a:ext>
            </a:extLst>
          </p:cNvPr>
          <p:cNvSpPr/>
          <p:nvPr/>
        </p:nvSpPr>
        <p:spPr>
          <a:xfrm>
            <a:off x="10215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E4C19B1-D41E-6E8C-11F3-1BD7715DBC04}"/>
              </a:ext>
            </a:extLst>
          </p:cNvPr>
          <p:cNvSpPr/>
          <p:nvPr/>
        </p:nvSpPr>
        <p:spPr>
          <a:xfrm>
            <a:off x="9891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580A12C-CD19-5A6A-FBFF-E9EAF7277690}"/>
              </a:ext>
            </a:extLst>
          </p:cNvPr>
          <p:cNvSpPr/>
          <p:nvPr/>
        </p:nvSpPr>
        <p:spPr>
          <a:xfrm>
            <a:off x="10215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F3CB037-0E92-8B6A-4988-37B92C43298C}"/>
              </a:ext>
            </a:extLst>
          </p:cNvPr>
          <p:cNvSpPr/>
          <p:nvPr/>
        </p:nvSpPr>
        <p:spPr>
          <a:xfrm>
            <a:off x="9891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70EA92C-A66D-912E-EB93-29DE08BD694F}"/>
              </a:ext>
            </a:extLst>
          </p:cNvPr>
          <p:cNvSpPr/>
          <p:nvPr/>
        </p:nvSpPr>
        <p:spPr>
          <a:xfrm>
            <a:off x="10215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4FD8C08-EB12-C6C8-5BEA-D4FD8BF68EEA}"/>
              </a:ext>
            </a:extLst>
          </p:cNvPr>
          <p:cNvSpPr/>
          <p:nvPr/>
        </p:nvSpPr>
        <p:spPr>
          <a:xfrm>
            <a:off x="9891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302A1D3-CFC8-6F9F-1889-8206BCDFF586}"/>
              </a:ext>
            </a:extLst>
          </p:cNvPr>
          <p:cNvSpPr/>
          <p:nvPr/>
        </p:nvSpPr>
        <p:spPr>
          <a:xfrm>
            <a:off x="10215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F5C88B1-B405-0EAE-9175-2BA17FA34D5F}"/>
              </a:ext>
            </a:extLst>
          </p:cNvPr>
          <p:cNvSpPr/>
          <p:nvPr/>
        </p:nvSpPr>
        <p:spPr>
          <a:xfrm>
            <a:off x="9891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A2189F0-C53A-D4F9-C6FC-A4DD14A67A70}"/>
              </a:ext>
            </a:extLst>
          </p:cNvPr>
          <p:cNvSpPr/>
          <p:nvPr/>
        </p:nvSpPr>
        <p:spPr>
          <a:xfrm>
            <a:off x="10215151" y="404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DA79398-157A-6DB9-B484-63ED81EC62D0}"/>
              </a:ext>
            </a:extLst>
          </p:cNvPr>
          <p:cNvSpPr/>
          <p:nvPr/>
        </p:nvSpPr>
        <p:spPr>
          <a:xfrm>
            <a:off x="9891151" y="404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C560B9F-88B5-7600-6B2E-D511126417A3}"/>
              </a:ext>
            </a:extLst>
          </p:cNvPr>
          <p:cNvSpPr/>
          <p:nvPr/>
        </p:nvSpPr>
        <p:spPr>
          <a:xfrm>
            <a:off x="10215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1B92F86-7C52-24EF-8FD1-CD79BEFB602D}"/>
              </a:ext>
            </a:extLst>
          </p:cNvPr>
          <p:cNvSpPr/>
          <p:nvPr/>
        </p:nvSpPr>
        <p:spPr>
          <a:xfrm>
            <a:off x="9891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3444DA1-24CB-5B5A-21DC-067AD21D3A60}"/>
              </a:ext>
            </a:extLst>
          </p:cNvPr>
          <p:cNvSpPr/>
          <p:nvPr/>
        </p:nvSpPr>
        <p:spPr>
          <a:xfrm>
            <a:off x="10215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E58C443-C5B2-623F-1A23-0856B27CEE05}"/>
              </a:ext>
            </a:extLst>
          </p:cNvPr>
          <p:cNvSpPr/>
          <p:nvPr/>
        </p:nvSpPr>
        <p:spPr>
          <a:xfrm>
            <a:off x="9891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DC896FE8-603F-34AF-FF8A-697E5F895F9F}"/>
              </a:ext>
            </a:extLst>
          </p:cNvPr>
          <p:cNvSpPr/>
          <p:nvPr/>
        </p:nvSpPr>
        <p:spPr>
          <a:xfrm>
            <a:off x="1291609" y="156041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327F97F8-F8DC-259C-B25A-219F7DF9FCC8}"/>
              </a:ext>
            </a:extLst>
          </p:cNvPr>
          <p:cNvSpPr txBox="1"/>
          <p:nvPr/>
        </p:nvSpPr>
        <p:spPr>
          <a:xfrm>
            <a:off x="1353680" y="2064216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8B33039-E4BF-8D16-9EC9-DD78233F6F84}"/>
              </a:ext>
            </a:extLst>
          </p:cNvPr>
          <p:cNvSpPr/>
          <p:nvPr/>
        </p:nvSpPr>
        <p:spPr>
          <a:xfrm>
            <a:off x="1863412" y="278244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6AB7BC4-BCE9-BFDF-4871-92D8A6056476}"/>
              </a:ext>
            </a:extLst>
          </p:cNvPr>
          <p:cNvSpPr/>
          <p:nvPr/>
        </p:nvSpPr>
        <p:spPr>
          <a:xfrm>
            <a:off x="2187412" y="278220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CC97335-8053-B21D-C4F1-9CD348037F0E}"/>
              </a:ext>
            </a:extLst>
          </p:cNvPr>
          <p:cNvSpPr/>
          <p:nvPr/>
        </p:nvSpPr>
        <p:spPr>
          <a:xfrm>
            <a:off x="1539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024F46-7804-2E06-550D-FB55B23DD37B}"/>
              </a:ext>
            </a:extLst>
          </p:cNvPr>
          <p:cNvSpPr/>
          <p:nvPr/>
        </p:nvSpPr>
        <p:spPr>
          <a:xfrm>
            <a:off x="1863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74B6D55-794C-0800-663F-32D123CC77CE}"/>
              </a:ext>
            </a:extLst>
          </p:cNvPr>
          <p:cNvSpPr/>
          <p:nvPr/>
        </p:nvSpPr>
        <p:spPr>
          <a:xfrm>
            <a:off x="2187412" y="310692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6B7A54C9-9B55-F42D-6C64-0DB9CDDB586C}"/>
              </a:ext>
            </a:extLst>
          </p:cNvPr>
          <p:cNvSpPr/>
          <p:nvPr/>
        </p:nvSpPr>
        <p:spPr>
          <a:xfrm>
            <a:off x="1539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D8C3B2A-AC9C-2528-4A10-37BFE34AB7E8}"/>
              </a:ext>
            </a:extLst>
          </p:cNvPr>
          <p:cNvSpPr/>
          <p:nvPr/>
        </p:nvSpPr>
        <p:spPr>
          <a:xfrm>
            <a:off x="1863412" y="3429000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D47E62DF-1B09-4493-E529-856EAB5AECFF}"/>
              </a:ext>
            </a:extLst>
          </p:cNvPr>
          <p:cNvSpPr/>
          <p:nvPr/>
        </p:nvSpPr>
        <p:spPr>
          <a:xfrm>
            <a:off x="2187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BEF1F47-5092-B9D6-7507-40A7A3D04662}"/>
              </a:ext>
            </a:extLst>
          </p:cNvPr>
          <p:cNvSpPr/>
          <p:nvPr/>
        </p:nvSpPr>
        <p:spPr>
          <a:xfrm>
            <a:off x="1539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53511C96-8BBF-09F6-BB64-C1D27F4DD54F}"/>
              </a:ext>
            </a:extLst>
          </p:cNvPr>
          <p:cNvSpPr txBox="1"/>
          <p:nvPr/>
        </p:nvSpPr>
        <p:spPr>
          <a:xfrm>
            <a:off x="1313870" y="4075079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CORNER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8D41B35D-25A8-3CFA-0801-79249D7EA45B}"/>
              </a:ext>
            </a:extLst>
          </p:cNvPr>
          <p:cNvSpPr/>
          <p:nvPr/>
        </p:nvSpPr>
        <p:spPr>
          <a:xfrm>
            <a:off x="1823602" y="479330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C310A3B-2385-0817-16EB-EB7CFA228068}"/>
              </a:ext>
            </a:extLst>
          </p:cNvPr>
          <p:cNvSpPr/>
          <p:nvPr/>
        </p:nvSpPr>
        <p:spPr>
          <a:xfrm>
            <a:off x="2147602" y="479306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0501887-9FFC-C820-93BF-57BAA8AAFF17}"/>
              </a:ext>
            </a:extLst>
          </p:cNvPr>
          <p:cNvSpPr/>
          <p:nvPr/>
        </p:nvSpPr>
        <p:spPr>
          <a:xfrm>
            <a:off x="1499602" y="479330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203AE160-6B69-71E5-A1BD-32CD7B84F386}"/>
              </a:ext>
            </a:extLst>
          </p:cNvPr>
          <p:cNvSpPr/>
          <p:nvPr/>
        </p:nvSpPr>
        <p:spPr>
          <a:xfrm>
            <a:off x="1823602" y="511573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057F000C-0B2D-AF42-212C-81944A81DC7C}"/>
              </a:ext>
            </a:extLst>
          </p:cNvPr>
          <p:cNvSpPr/>
          <p:nvPr/>
        </p:nvSpPr>
        <p:spPr>
          <a:xfrm>
            <a:off x="2147602" y="511778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0B3F879B-F5B9-B160-6521-1041A1146479}"/>
              </a:ext>
            </a:extLst>
          </p:cNvPr>
          <p:cNvSpPr/>
          <p:nvPr/>
        </p:nvSpPr>
        <p:spPr>
          <a:xfrm>
            <a:off x="1499602" y="511573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9FB049A4-1617-A7B0-A6B6-892188808A02}"/>
              </a:ext>
            </a:extLst>
          </p:cNvPr>
          <p:cNvSpPr/>
          <p:nvPr/>
        </p:nvSpPr>
        <p:spPr>
          <a:xfrm>
            <a:off x="1823602" y="5439863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CAEEB64-6D10-BCB4-AE54-D4585B99C4DF}"/>
              </a:ext>
            </a:extLst>
          </p:cNvPr>
          <p:cNvSpPr/>
          <p:nvPr/>
        </p:nvSpPr>
        <p:spPr>
          <a:xfrm>
            <a:off x="2147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3DBFFF6E-B2FF-8398-33DE-3B173A595016}"/>
              </a:ext>
            </a:extLst>
          </p:cNvPr>
          <p:cNvSpPr/>
          <p:nvPr/>
        </p:nvSpPr>
        <p:spPr>
          <a:xfrm>
            <a:off x="1499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1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D291C-3F28-9242-D28C-4AAE7E34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9ECEE8-9662-976B-C2E9-CD22789398C7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61293B-4187-469C-DD59-CDD7A91A6597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41127-8F02-38A8-9B0A-8E49E9450E60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A6F646-BBD5-44F3-CEEF-DBD3F3BA9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6FF6720-BCBC-FDA2-F673-C20867CEB9FE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 - REPONSES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B5B2FD7-F5B0-E1AC-4B66-097B479A9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14" name="Rectangle : coins arrondis 213">
            <a:extLst>
              <a:ext uri="{FF2B5EF4-FFF2-40B4-BE49-F238E27FC236}">
                <a16:creationId xmlns:a16="http://schemas.microsoft.com/office/drawing/2014/main" id="{08283F3E-1734-2457-7813-EA5EAB0469F2}"/>
              </a:ext>
            </a:extLst>
          </p:cNvPr>
          <p:cNvSpPr/>
          <p:nvPr/>
        </p:nvSpPr>
        <p:spPr>
          <a:xfrm>
            <a:off x="1291609" y="156041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6FC7D2-2F36-48BC-BFC7-7579E652C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19" y="1995059"/>
            <a:ext cx="6119885" cy="230510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61BB1A-19B8-85E6-CE6D-E5CE5DF32B82}"/>
              </a:ext>
            </a:extLst>
          </p:cNvPr>
          <p:cNvSpPr txBox="1"/>
          <p:nvPr/>
        </p:nvSpPr>
        <p:spPr>
          <a:xfrm>
            <a:off x="1353680" y="2064216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DA30C-49B3-E687-5ABD-C96AEAFC78C7}"/>
              </a:ext>
            </a:extLst>
          </p:cNvPr>
          <p:cNvSpPr/>
          <p:nvPr/>
        </p:nvSpPr>
        <p:spPr>
          <a:xfrm>
            <a:off x="1863412" y="278244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76C83-680B-175B-EA80-EF6073BF7038}"/>
              </a:ext>
            </a:extLst>
          </p:cNvPr>
          <p:cNvSpPr/>
          <p:nvPr/>
        </p:nvSpPr>
        <p:spPr>
          <a:xfrm>
            <a:off x="2187412" y="278220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08BDC7-2396-33B4-33C3-5288479AB3EE}"/>
              </a:ext>
            </a:extLst>
          </p:cNvPr>
          <p:cNvSpPr/>
          <p:nvPr/>
        </p:nvSpPr>
        <p:spPr>
          <a:xfrm>
            <a:off x="1539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70A33-C805-BE89-2376-600F7F62150B}"/>
              </a:ext>
            </a:extLst>
          </p:cNvPr>
          <p:cNvSpPr/>
          <p:nvPr/>
        </p:nvSpPr>
        <p:spPr>
          <a:xfrm>
            <a:off x="1863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ECA82E-20B3-9C8E-C60E-59DE88CF2B54}"/>
              </a:ext>
            </a:extLst>
          </p:cNvPr>
          <p:cNvSpPr/>
          <p:nvPr/>
        </p:nvSpPr>
        <p:spPr>
          <a:xfrm>
            <a:off x="2187412" y="310692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4A0F4D-816D-82C9-04DB-D0C46E76A90B}"/>
              </a:ext>
            </a:extLst>
          </p:cNvPr>
          <p:cNvSpPr/>
          <p:nvPr/>
        </p:nvSpPr>
        <p:spPr>
          <a:xfrm>
            <a:off x="1539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3FBC4-47B6-B64F-B16B-FFA7BE189DE5}"/>
              </a:ext>
            </a:extLst>
          </p:cNvPr>
          <p:cNvSpPr/>
          <p:nvPr/>
        </p:nvSpPr>
        <p:spPr>
          <a:xfrm>
            <a:off x="1863412" y="3429000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170603-5270-BAF5-EF45-4E873796B7CF}"/>
              </a:ext>
            </a:extLst>
          </p:cNvPr>
          <p:cNvSpPr/>
          <p:nvPr/>
        </p:nvSpPr>
        <p:spPr>
          <a:xfrm>
            <a:off x="2187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746E06-C1AF-B11C-4289-9A13121D5AEE}"/>
              </a:ext>
            </a:extLst>
          </p:cNvPr>
          <p:cNvSpPr/>
          <p:nvPr/>
        </p:nvSpPr>
        <p:spPr>
          <a:xfrm>
            <a:off x="1539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E077F71-CDEA-0B90-C4A5-0EDF58D92B8E}"/>
              </a:ext>
            </a:extLst>
          </p:cNvPr>
          <p:cNvSpPr txBox="1"/>
          <p:nvPr/>
        </p:nvSpPr>
        <p:spPr>
          <a:xfrm>
            <a:off x="1313870" y="4075079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CORNER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ACA799-B499-681C-D0DD-D02205C47BC5}"/>
              </a:ext>
            </a:extLst>
          </p:cNvPr>
          <p:cNvSpPr/>
          <p:nvPr/>
        </p:nvSpPr>
        <p:spPr>
          <a:xfrm>
            <a:off x="1823602" y="479330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AA5708-5C36-A5C4-0F27-404EE6F3A017}"/>
              </a:ext>
            </a:extLst>
          </p:cNvPr>
          <p:cNvSpPr/>
          <p:nvPr/>
        </p:nvSpPr>
        <p:spPr>
          <a:xfrm>
            <a:off x="2147602" y="479306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E689C4E-9E54-B609-4316-A6F38A6A4EFE}"/>
              </a:ext>
            </a:extLst>
          </p:cNvPr>
          <p:cNvSpPr/>
          <p:nvPr/>
        </p:nvSpPr>
        <p:spPr>
          <a:xfrm>
            <a:off x="1499602" y="479330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48ABFE-F1F6-42FC-778C-6B6FAA4E4C76}"/>
              </a:ext>
            </a:extLst>
          </p:cNvPr>
          <p:cNvSpPr/>
          <p:nvPr/>
        </p:nvSpPr>
        <p:spPr>
          <a:xfrm>
            <a:off x="1823602" y="511573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D59958-F37A-390A-1A86-E8AE87435BBF}"/>
              </a:ext>
            </a:extLst>
          </p:cNvPr>
          <p:cNvSpPr/>
          <p:nvPr/>
        </p:nvSpPr>
        <p:spPr>
          <a:xfrm>
            <a:off x="2147602" y="511778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E1C9CA-0652-0780-9D22-89F30D984BA3}"/>
              </a:ext>
            </a:extLst>
          </p:cNvPr>
          <p:cNvSpPr/>
          <p:nvPr/>
        </p:nvSpPr>
        <p:spPr>
          <a:xfrm>
            <a:off x="1499602" y="511573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2D0CDD-14DD-B6D9-58E8-742FAEB65195}"/>
              </a:ext>
            </a:extLst>
          </p:cNvPr>
          <p:cNvSpPr/>
          <p:nvPr/>
        </p:nvSpPr>
        <p:spPr>
          <a:xfrm>
            <a:off x="1823602" y="5439863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BFB8B5C-3E70-F05E-44CB-07E697BDD58A}"/>
              </a:ext>
            </a:extLst>
          </p:cNvPr>
          <p:cNvSpPr/>
          <p:nvPr/>
        </p:nvSpPr>
        <p:spPr>
          <a:xfrm>
            <a:off x="2147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DD1B33-C853-0563-6778-C146BB179ED6}"/>
              </a:ext>
            </a:extLst>
          </p:cNvPr>
          <p:cNvSpPr/>
          <p:nvPr/>
        </p:nvSpPr>
        <p:spPr>
          <a:xfrm>
            <a:off x="1499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BCD86C7-65C1-4FC3-84EF-FF143DB1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19" y="4444411"/>
            <a:ext cx="6119885" cy="22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35967-AC81-515B-0EAB-F027A29E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506AA2-38BB-692B-A697-FA1446C64291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7CC7F5-9E26-7ECF-1F1A-3DA613804C80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90653-EC31-C766-0A84-176B3D41A2F5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18CED8-8544-8F8C-CA99-C366C868E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007789A-65EA-E0F0-3263-DD6EE8508090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 - EXERCICES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0A4F89-D0EC-6E22-B4BA-BC97A5C4C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F352C-CA2A-B050-5DBA-63DDE7BB1C7B}"/>
              </a:ext>
            </a:extLst>
          </p:cNvPr>
          <p:cNvSpPr/>
          <p:nvPr/>
        </p:nvSpPr>
        <p:spPr>
          <a:xfrm>
            <a:off x="7947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D2C05-DA6D-E655-69F8-3088918798C7}"/>
              </a:ext>
            </a:extLst>
          </p:cNvPr>
          <p:cNvSpPr/>
          <p:nvPr/>
        </p:nvSpPr>
        <p:spPr>
          <a:xfrm>
            <a:off x="6975151" y="242541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CD0EAF-584B-ACF5-C65D-D2D492CA46CE}"/>
              </a:ext>
            </a:extLst>
          </p:cNvPr>
          <p:cNvSpPr/>
          <p:nvPr/>
        </p:nvSpPr>
        <p:spPr>
          <a:xfrm>
            <a:off x="7299151" y="242517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4E357-60C3-360C-1655-D95334FC3B8D}"/>
              </a:ext>
            </a:extLst>
          </p:cNvPr>
          <p:cNvSpPr/>
          <p:nvPr/>
        </p:nvSpPr>
        <p:spPr>
          <a:xfrm>
            <a:off x="7623151" y="242493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7AD8E1-92CF-EF22-5C6B-CDE6D03FDA9C}"/>
              </a:ext>
            </a:extLst>
          </p:cNvPr>
          <p:cNvSpPr/>
          <p:nvPr/>
        </p:nvSpPr>
        <p:spPr>
          <a:xfrm>
            <a:off x="6651151" y="242541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FDE0D3-1B32-4939-C518-9240ADDAA500}"/>
              </a:ext>
            </a:extLst>
          </p:cNvPr>
          <p:cNvSpPr/>
          <p:nvPr/>
        </p:nvSpPr>
        <p:spPr>
          <a:xfrm>
            <a:off x="7947151" y="274893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0ABD6B-7BBA-EE22-2C06-7AE6B763E706}"/>
              </a:ext>
            </a:extLst>
          </p:cNvPr>
          <p:cNvSpPr/>
          <p:nvPr/>
        </p:nvSpPr>
        <p:spPr>
          <a:xfrm>
            <a:off x="6975151" y="274784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A2D2D0-A60D-5BD1-C922-689208564C45}"/>
              </a:ext>
            </a:extLst>
          </p:cNvPr>
          <p:cNvSpPr/>
          <p:nvPr/>
        </p:nvSpPr>
        <p:spPr>
          <a:xfrm>
            <a:off x="7299151" y="274760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423BFF-BD17-0929-A31F-866D2E32D757}"/>
              </a:ext>
            </a:extLst>
          </p:cNvPr>
          <p:cNvSpPr/>
          <p:nvPr/>
        </p:nvSpPr>
        <p:spPr>
          <a:xfrm>
            <a:off x="7623151" y="274736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0B08A3-F25C-87B4-B391-B9917963F823}"/>
              </a:ext>
            </a:extLst>
          </p:cNvPr>
          <p:cNvSpPr/>
          <p:nvPr/>
        </p:nvSpPr>
        <p:spPr>
          <a:xfrm>
            <a:off x="6651151" y="274784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B05C51-C6AC-80EC-44BF-0CB72136303F}"/>
              </a:ext>
            </a:extLst>
          </p:cNvPr>
          <p:cNvSpPr/>
          <p:nvPr/>
        </p:nvSpPr>
        <p:spPr>
          <a:xfrm>
            <a:off x="7947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38E908-29BA-5B38-8819-04173299E5F6}"/>
              </a:ext>
            </a:extLst>
          </p:cNvPr>
          <p:cNvSpPr/>
          <p:nvPr/>
        </p:nvSpPr>
        <p:spPr>
          <a:xfrm>
            <a:off x="6975151" y="3071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A8CF63-86F4-CBA1-A7B3-1CA62C1A874A}"/>
              </a:ext>
            </a:extLst>
          </p:cNvPr>
          <p:cNvSpPr/>
          <p:nvPr/>
        </p:nvSpPr>
        <p:spPr>
          <a:xfrm>
            <a:off x="7299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E2B435-AA49-DB56-7F3D-24FC04A2093C}"/>
              </a:ext>
            </a:extLst>
          </p:cNvPr>
          <p:cNvSpPr/>
          <p:nvPr/>
        </p:nvSpPr>
        <p:spPr>
          <a:xfrm>
            <a:off x="7623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EC14B8-3152-518A-109E-7EF2E4BD8688}"/>
              </a:ext>
            </a:extLst>
          </p:cNvPr>
          <p:cNvSpPr/>
          <p:nvPr/>
        </p:nvSpPr>
        <p:spPr>
          <a:xfrm>
            <a:off x="6651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025772-73C6-4BE3-5BAB-276EAE94CDDB}"/>
              </a:ext>
            </a:extLst>
          </p:cNvPr>
          <p:cNvSpPr/>
          <p:nvPr/>
        </p:nvSpPr>
        <p:spPr>
          <a:xfrm>
            <a:off x="7947151" y="3395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50D193-DA77-BA5A-F57A-ACC34FA1B648}"/>
              </a:ext>
            </a:extLst>
          </p:cNvPr>
          <p:cNvSpPr/>
          <p:nvPr/>
        </p:nvSpPr>
        <p:spPr>
          <a:xfrm>
            <a:off x="6975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6A326A-3D36-FD1D-F9AD-7D8F8CB57281}"/>
              </a:ext>
            </a:extLst>
          </p:cNvPr>
          <p:cNvSpPr/>
          <p:nvPr/>
        </p:nvSpPr>
        <p:spPr>
          <a:xfrm>
            <a:off x="7299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17A599-E2BD-157A-3F2F-D4277F4E5DC8}"/>
              </a:ext>
            </a:extLst>
          </p:cNvPr>
          <p:cNvSpPr/>
          <p:nvPr/>
        </p:nvSpPr>
        <p:spPr>
          <a:xfrm>
            <a:off x="7623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474231-3809-A865-C51A-0EF16A3FDAA6}"/>
              </a:ext>
            </a:extLst>
          </p:cNvPr>
          <p:cNvSpPr/>
          <p:nvPr/>
        </p:nvSpPr>
        <p:spPr>
          <a:xfrm>
            <a:off x="6651151" y="3395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B24E55-3236-0FB9-A35F-34C54A454134}"/>
              </a:ext>
            </a:extLst>
          </p:cNvPr>
          <p:cNvSpPr/>
          <p:nvPr/>
        </p:nvSpPr>
        <p:spPr>
          <a:xfrm>
            <a:off x="7947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466B22-95DD-59F0-41EF-A6771115BFF2}"/>
              </a:ext>
            </a:extLst>
          </p:cNvPr>
          <p:cNvSpPr/>
          <p:nvPr/>
        </p:nvSpPr>
        <p:spPr>
          <a:xfrm>
            <a:off x="6975151" y="3719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24CA4D-0F75-BDA0-0489-6FD696E70117}"/>
              </a:ext>
            </a:extLst>
          </p:cNvPr>
          <p:cNvSpPr/>
          <p:nvPr/>
        </p:nvSpPr>
        <p:spPr>
          <a:xfrm>
            <a:off x="7299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9D5FA3-C4A7-FC37-D396-F6A9A20936BA}"/>
              </a:ext>
            </a:extLst>
          </p:cNvPr>
          <p:cNvSpPr/>
          <p:nvPr/>
        </p:nvSpPr>
        <p:spPr>
          <a:xfrm>
            <a:off x="7623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CFC5E5-EE9B-5143-9E90-156258000CF8}"/>
              </a:ext>
            </a:extLst>
          </p:cNvPr>
          <p:cNvSpPr/>
          <p:nvPr/>
        </p:nvSpPr>
        <p:spPr>
          <a:xfrm>
            <a:off x="6651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5438DD-1D89-5B36-06A3-E8AEC31F6805}"/>
              </a:ext>
            </a:extLst>
          </p:cNvPr>
          <p:cNvSpPr/>
          <p:nvPr/>
        </p:nvSpPr>
        <p:spPr>
          <a:xfrm>
            <a:off x="9567151" y="242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9BAA03-288D-90A7-1EEF-31525AEADC71}"/>
              </a:ext>
            </a:extLst>
          </p:cNvPr>
          <p:cNvSpPr/>
          <p:nvPr/>
        </p:nvSpPr>
        <p:spPr>
          <a:xfrm>
            <a:off x="8595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42B1B7-A6E8-C4B2-6EA0-7E6B19F8244E}"/>
              </a:ext>
            </a:extLst>
          </p:cNvPr>
          <p:cNvSpPr/>
          <p:nvPr/>
        </p:nvSpPr>
        <p:spPr>
          <a:xfrm>
            <a:off x="8919151" y="242373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FB7E1F-0F6E-0BB7-BF7E-3C9178CBBDDF}"/>
              </a:ext>
            </a:extLst>
          </p:cNvPr>
          <p:cNvSpPr/>
          <p:nvPr/>
        </p:nvSpPr>
        <p:spPr>
          <a:xfrm>
            <a:off x="9243151" y="2423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566460-391D-6E20-182F-327D9A74F967}"/>
              </a:ext>
            </a:extLst>
          </p:cNvPr>
          <p:cNvSpPr/>
          <p:nvPr/>
        </p:nvSpPr>
        <p:spPr>
          <a:xfrm>
            <a:off x="8271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A31C2C-2A48-CBF8-FE17-2F78F8B715F9}"/>
              </a:ext>
            </a:extLst>
          </p:cNvPr>
          <p:cNvSpPr/>
          <p:nvPr/>
        </p:nvSpPr>
        <p:spPr>
          <a:xfrm>
            <a:off x="9567151" y="2747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AA911B-1599-4314-F58D-5848FEB93F3E}"/>
              </a:ext>
            </a:extLst>
          </p:cNvPr>
          <p:cNvSpPr/>
          <p:nvPr/>
        </p:nvSpPr>
        <p:spPr>
          <a:xfrm>
            <a:off x="8595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19B45D-A731-CD13-531A-BBE70952E777}"/>
              </a:ext>
            </a:extLst>
          </p:cNvPr>
          <p:cNvSpPr/>
          <p:nvPr/>
        </p:nvSpPr>
        <p:spPr>
          <a:xfrm>
            <a:off x="8919151" y="274616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C0270E-E4A8-1D2C-09EB-338A39818081}"/>
              </a:ext>
            </a:extLst>
          </p:cNvPr>
          <p:cNvSpPr/>
          <p:nvPr/>
        </p:nvSpPr>
        <p:spPr>
          <a:xfrm>
            <a:off x="9243151" y="274592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DBC1BC-BA9F-5965-F76A-18255778D334}"/>
              </a:ext>
            </a:extLst>
          </p:cNvPr>
          <p:cNvSpPr/>
          <p:nvPr/>
        </p:nvSpPr>
        <p:spPr>
          <a:xfrm>
            <a:off x="8271151" y="274640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D02AF29-1452-4F0C-A9E5-DFF2734C4E62}"/>
              </a:ext>
            </a:extLst>
          </p:cNvPr>
          <p:cNvSpPr/>
          <p:nvPr/>
        </p:nvSpPr>
        <p:spPr>
          <a:xfrm>
            <a:off x="9567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502409-C084-B94E-7F52-B3BDEADD7697}"/>
              </a:ext>
            </a:extLst>
          </p:cNvPr>
          <p:cNvSpPr/>
          <p:nvPr/>
        </p:nvSpPr>
        <p:spPr>
          <a:xfrm>
            <a:off x="8595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040C17-F8CD-320C-B479-3A4D05D5A990}"/>
              </a:ext>
            </a:extLst>
          </p:cNvPr>
          <p:cNvSpPr/>
          <p:nvPr/>
        </p:nvSpPr>
        <p:spPr>
          <a:xfrm>
            <a:off x="8919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EF6A643-D95E-DE0D-5482-E200904BE34F}"/>
              </a:ext>
            </a:extLst>
          </p:cNvPr>
          <p:cNvSpPr/>
          <p:nvPr/>
        </p:nvSpPr>
        <p:spPr>
          <a:xfrm>
            <a:off x="9243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20908DE-3378-F666-A291-58DF5247DB3F}"/>
              </a:ext>
            </a:extLst>
          </p:cNvPr>
          <p:cNvSpPr/>
          <p:nvPr/>
        </p:nvSpPr>
        <p:spPr>
          <a:xfrm>
            <a:off x="8271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F7C98F-CDB2-71D5-141C-0B561E964682}"/>
              </a:ext>
            </a:extLst>
          </p:cNvPr>
          <p:cNvSpPr/>
          <p:nvPr/>
        </p:nvSpPr>
        <p:spPr>
          <a:xfrm>
            <a:off x="9567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87C983-C84E-D99F-FE10-397685EA22AF}"/>
              </a:ext>
            </a:extLst>
          </p:cNvPr>
          <p:cNvSpPr/>
          <p:nvPr/>
        </p:nvSpPr>
        <p:spPr>
          <a:xfrm>
            <a:off x="8595151" y="3394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897FBF9-9DC2-BBEA-7C01-2C7259EA1CE9}"/>
              </a:ext>
            </a:extLst>
          </p:cNvPr>
          <p:cNvSpPr/>
          <p:nvPr/>
        </p:nvSpPr>
        <p:spPr>
          <a:xfrm>
            <a:off x="8919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A2056EE-C8D9-A5FB-8D5A-BC0027CEBA06}"/>
              </a:ext>
            </a:extLst>
          </p:cNvPr>
          <p:cNvSpPr/>
          <p:nvPr/>
        </p:nvSpPr>
        <p:spPr>
          <a:xfrm>
            <a:off x="9243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42CE7B-DA44-FDF7-977A-A784F342AABA}"/>
              </a:ext>
            </a:extLst>
          </p:cNvPr>
          <p:cNvSpPr/>
          <p:nvPr/>
        </p:nvSpPr>
        <p:spPr>
          <a:xfrm>
            <a:off x="8271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BCB74C-7DA2-31C8-5CBE-5802D572F4D4}"/>
              </a:ext>
            </a:extLst>
          </p:cNvPr>
          <p:cNvSpPr/>
          <p:nvPr/>
        </p:nvSpPr>
        <p:spPr>
          <a:xfrm>
            <a:off x="9567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C98E7B3-B74D-7F53-EDB9-BC22FB38C183}"/>
              </a:ext>
            </a:extLst>
          </p:cNvPr>
          <p:cNvSpPr/>
          <p:nvPr/>
        </p:nvSpPr>
        <p:spPr>
          <a:xfrm>
            <a:off x="8595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2C1BB3-273E-D79D-E996-A70556A47CC2}"/>
              </a:ext>
            </a:extLst>
          </p:cNvPr>
          <p:cNvSpPr/>
          <p:nvPr/>
        </p:nvSpPr>
        <p:spPr>
          <a:xfrm>
            <a:off x="8919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F3A76A0-B237-E351-2487-8114A641169F}"/>
              </a:ext>
            </a:extLst>
          </p:cNvPr>
          <p:cNvSpPr/>
          <p:nvPr/>
        </p:nvSpPr>
        <p:spPr>
          <a:xfrm>
            <a:off x="9243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07963D4-438C-54A5-B98A-196318717A60}"/>
              </a:ext>
            </a:extLst>
          </p:cNvPr>
          <p:cNvSpPr/>
          <p:nvPr/>
        </p:nvSpPr>
        <p:spPr>
          <a:xfrm>
            <a:off x="8271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704E0E1-FE07-D0AA-6EBE-81D00DBB8789}"/>
              </a:ext>
            </a:extLst>
          </p:cNvPr>
          <p:cNvSpPr/>
          <p:nvPr/>
        </p:nvSpPr>
        <p:spPr>
          <a:xfrm>
            <a:off x="7947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4391C3-ED27-EE18-562A-59EADB147D75}"/>
              </a:ext>
            </a:extLst>
          </p:cNvPr>
          <p:cNvSpPr/>
          <p:nvPr/>
        </p:nvSpPr>
        <p:spPr>
          <a:xfrm>
            <a:off x="6975151" y="4043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A5364B9-BB79-8BA1-11DD-590BA05F7C5C}"/>
              </a:ext>
            </a:extLst>
          </p:cNvPr>
          <p:cNvSpPr/>
          <p:nvPr/>
        </p:nvSpPr>
        <p:spPr>
          <a:xfrm>
            <a:off x="7299151" y="404373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88FD4B8-08BC-353A-1EA6-37381A1AC678}"/>
              </a:ext>
            </a:extLst>
          </p:cNvPr>
          <p:cNvSpPr/>
          <p:nvPr/>
        </p:nvSpPr>
        <p:spPr>
          <a:xfrm>
            <a:off x="7623151" y="4043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F87E0DB-47A1-65E1-23BD-C372FC1E26AE}"/>
              </a:ext>
            </a:extLst>
          </p:cNvPr>
          <p:cNvSpPr/>
          <p:nvPr/>
        </p:nvSpPr>
        <p:spPr>
          <a:xfrm>
            <a:off x="6651151" y="404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587F8AB-EF3E-3B1D-9F33-29F3C957E7B2}"/>
              </a:ext>
            </a:extLst>
          </p:cNvPr>
          <p:cNvSpPr/>
          <p:nvPr/>
        </p:nvSpPr>
        <p:spPr>
          <a:xfrm>
            <a:off x="7947151" y="4367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CF70211-9FDE-E76E-8F9E-7B40ADECB2E1}"/>
              </a:ext>
            </a:extLst>
          </p:cNvPr>
          <p:cNvSpPr/>
          <p:nvPr/>
        </p:nvSpPr>
        <p:spPr>
          <a:xfrm>
            <a:off x="6975151" y="436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05B6E0F-981D-2424-8AE0-A3D26F79F082}"/>
              </a:ext>
            </a:extLst>
          </p:cNvPr>
          <p:cNvSpPr/>
          <p:nvPr/>
        </p:nvSpPr>
        <p:spPr>
          <a:xfrm>
            <a:off x="7299151" y="436616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8943545-1B6B-A29B-A486-8A9E3A3F14B6}"/>
              </a:ext>
            </a:extLst>
          </p:cNvPr>
          <p:cNvSpPr/>
          <p:nvPr/>
        </p:nvSpPr>
        <p:spPr>
          <a:xfrm>
            <a:off x="7623151" y="436592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E6BAF98-E44B-238F-DA26-B6C2B32B2351}"/>
              </a:ext>
            </a:extLst>
          </p:cNvPr>
          <p:cNvSpPr/>
          <p:nvPr/>
        </p:nvSpPr>
        <p:spPr>
          <a:xfrm>
            <a:off x="6651151" y="436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D388800-B1C1-8D8D-E4D1-9E9378BD5C41}"/>
              </a:ext>
            </a:extLst>
          </p:cNvPr>
          <p:cNvSpPr/>
          <p:nvPr/>
        </p:nvSpPr>
        <p:spPr>
          <a:xfrm>
            <a:off x="7947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49ADF71-B579-AFA8-D7F0-7501C97A8330}"/>
              </a:ext>
            </a:extLst>
          </p:cNvPr>
          <p:cNvSpPr/>
          <p:nvPr/>
        </p:nvSpPr>
        <p:spPr>
          <a:xfrm>
            <a:off x="6975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49BA1E5-E5D6-B42F-2A6F-AE53DD29715D}"/>
              </a:ext>
            </a:extLst>
          </p:cNvPr>
          <p:cNvSpPr/>
          <p:nvPr/>
        </p:nvSpPr>
        <p:spPr>
          <a:xfrm>
            <a:off x="7299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F6F1B3C-BCC4-F4BF-102D-F678E4FC8390}"/>
              </a:ext>
            </a:extLst>
          </p:cNvPr>
          <p:cNvSpPr/>
          <p:nvPr/>
        </p:nvSpPr>
        <p:spPr>
          <a:xfrm>
            <a:off x="7623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74B9E4B-1C2C-9041-2E10-7F17D48A8579}"/>
              </a:ext>
            </a:extLst>
          </p:cNvPr>
          <p:cNvSpPr/>
          <p:nvPr/>
        </p:nvSpPr>
        <p:spPr>
          <a:xfrm>
            <a:off x="6651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BCB3573-7846-3864-0BA0-650730F3D5A7}"/>
              </a:ext>
            </a:extLst>
          </p:cNvPr>
          <p:cNvSpPr/>
          <p:nvPr/>
        </p:nvSpPr>
        <p:spPr>
          <a:xfrm>
            <a:off x="9567151" y="4041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18701B0-D97D-4642-45B4-DAD1C9FBF87C}"/>
              </a:ext>
            </a:extLst>
          </p:cNvPr>
          <p:cNvSpPr/>
          <p:nvPr/>
        </p:nvSpPr>
        <p:spPr>
          <a:xfrm>
            <a:off x="8595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59B0B87-5EB7-F66A-A1D2-9A8C8159A822}"/>
              </a:ext>
            </a:extLst>
          </p:cNvPr>
          <p:cNvSpPr/>
          <p:nvPr/>
        </p:nvSpPr>
        <p:spPr>
          <a:xfrm>
            <a:off x="8919151" y="404229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EEC1BD8-739A-DF7A-EC51-F6472A3AF489}"/>
              </a:ext>
            </a:extLst>
          </p:cNvPr>
          <p:cNvSpPr/>
          <p:nvPr/>
        </p:nvSpPr>
        <p:spPr>
          <a:xfrm>
            <a:off x="9243151" y="404205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53F5AD2-9711-51C8-5248-1F6D31E8BCB5}"/>
              </a:ext>
            </a:extLst>
          </p:cNvPr>
          <p:cNvSpPr/>
          <p:nvPr/>
        </p:nvSpPr>
        <p:spPr>
          <a:xfrm>
            <a:off x="8271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5E61D57-1F31-B217-A2CC-289FA0CFB38A}"/>
              </a:ext>
            </a:extLst>
          </p:cNvPr>
          <p:cNvSpPr/>
          <p:nvPr/>
        </p:nvSpPr>
        <p:spPr>
          <a:xfrm>
            <a:off x="9567151" y="436605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3DA0E9-F54F-3B7D-FCD6-409507FEF22D}"/>
              </a:ext>
            </a:extLst>
          </p:cNvPr>
          <p:cNvSpPr/>
          <p:nvPr/>
        </p:nvSpPr>
        <p:spPr>
          <a:xfrm>
            <a:off x="8595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4287A8-33CC-6EBB-1C68-6FC2DBB6602E}"/>
              </a:ext>
            </a:extLst>
          </p:cNvPr>
          <p:cNvSpPr/>
          <p:nvPr/>
        </p:nvSpPr>
        <p:spPr>
          <a:xfrm>
            <a:off x="8919151" y="436472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668B682-D340-0C3C-C3DA-55DC76CCC4A4}"/>
              </a:ext>
            </a:extLst>
          </p:cNvPr>
          <p:cNvSpPr/>
          <p:nvPr/>
        </p:nvSpPr>
        <p:spPr>
          <a:xfrm>
            <a:off x="9243151" y="436448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D538E58-2260-EB12-E48D-D02E06408267}"/>
              </a:ext>
            </a:extLst>
          </p:cNvPr>
          <p:cNvSpPr/>
          <p:nvPr/>
        </p:nvSpPr>
        <p:spPr>
          <a:xfrm>
            <a:off x="8271151" y="436496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8CCAFD9-3F2F-61A8-4F11-26225752BE0E}"/>
              </a:ext>
            </a:extLst>
          </p:cNvPr>
          <p:cNvSpPr/>
          <p:nvPr/>
        </p:nvSpPr>
        <p:spPr>
          <a:xfrm>
            <a:off x="9567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6B3ECCE-CE89-148C-8C7E-C4EF368E63A7}"/>
              </a:ext>
            </a:extLst>
          </p:cNvPr>
          <p:cNvSpPr/>
          <p:nvPr/>
        </p:nvSpPr>
        <p:spPr>
          <a:xfrm>
            <a:off x="8595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9522AD6-C983-7BEA-C4C0-665FC291693C}"/>
              </a:ext>
            </a:extLst>
          </p:cNvPr>
          <p:cNvSpPr/>
          <p:nvPr/>
        </p:nvSpPr>
        <p:spPr>
          <a:xfrm>
            <a:off x="8919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7899259-3F93-73DC-A055-B77EE661F576}"/>
              </a:ext>
            </a:extLst>
          </p:cNvPr>
          <p:cNvSpPr/>
          <p:nvPr/>
        </p:nvSpPr>
        <p:spPr>
          <a:xfrm>
            <a:off x="9243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9C4086B-BFA8-ABAB-E60C-2B769EE2AD74}"/>
              </a:ext>
            </a:extLst>
          </p:cNvPr>
          <p:cNvSpPr/>
          <p:nvPr/>
        </p:nvSpPr>
        <p:spPr>
          <a:xfrm>
            <a:off x="8271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A3C05DD-4CE3-91D5-78EB-E1A4111298FE}"/>
              </a:ext>
            </a:extLst>
          </p:cNvPr>
          <p:cNvSpPr/>
          <p:nvPr/>
        </p:nvSpPr>
        <p:spPr>
          <a:xfrm>
            <a:off x="10215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722D556-E08C-C0FE-33B0-29B14D5AE9CA}"/>
              </a:ext>
            </a:extLst>
          </p:cNvPr>
          <p:cNvSpPr/>
          <p:nvPr/>
        </p:nvSpPr>
        <p:spPr>
          <a:xfrm>
            <a:off x="9891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5DF6728-0CE6-9233-8531-29002BB971E5}"/>
              </a:ext>
            </a:extLst>
          </p:cNvPr>
          <p:cNvSpPr/>
          <p:nvPr/>
        </p:nvSpPr>
        <p:spPr>
          <a:xfrm>
            <a:off x="10215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A4E9FCE-49FF-632D-D803-5B7F7A4A5E95}"/>
              </a:ext>
            </a:extLst>
          </p:cNvPr>
          <p:cNvSpPr/>
          <p:nvPr/>
        </p:nvSpPr>
        <p:spPr>
          <a:xfrm>
            <a:off x="9891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FBB302C-3016-5179-361A-BAF77B242F36}"/>
              </a:ext>
            </a:extLst>
          </p:cNvPr>
          <p:cNvSpPr/>
          <p:nvPr/>
        </p:nvSpPr>
        <p:spPr>
          <a:xfrm>
            <a:off x="10215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78880E2-41CA-1C8F-3895-7430C9C4A18D}"/>
              </a:ext>
            </a:extLst>
          </p:cNvPr>
          <p:cNvSpPr/>
          <p:nvPr/>
        </p:nvSpPr>
        <p:spPr>
          <a:xfrm>
            <a:off x="9891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0D6F9DD-D6D2-F1EE-965B-C33AB7E13842}"/>
              </a:ext>
            </a:extLst>
          </p:cNvPr>
          <p:cNvSpPr/>
          <p:nvPr/>
        </p:nvSpPr>
        <p:spPr>
          <a:xfrm>
            <a:off x="10215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477516C-8DE6-A952-0B55-FBEC55164D4C}"/>
              </a:ext>
            </a:extLst>
          </p:cNvPr>
          <p:cNvSpPr/>
          <p:nvPr/>
        </p:nvSpPr>
        <p:spPr>
          <a:xfrm>
            <a:off x="9891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45C6C69-0F27-9D1E-AC5D-388818174B85}"/>
              </a:ext>
            </a:extLst>
          </p:cNvPr>
          <p:cNvSpPr/>
          <p:nvPr/>
        </p:nvSpPr>
        <p:spPr>
          <a:xfrm>
            <a:off x="10215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53472FB-5C52-ADAC-F5C7-6D67733F5DB6}"/>
              </a:ext>
            </a:extLst>
          </p:cNvPr>
          <p:cNvSpPr/>
          <p:nvPr/>
        </p:nvSpPr>
        <p:spPr>
          <a:xfrm>
            <a:off x="9891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AF7FB12-033B-17B5-BC07-7E0BF56444DA}"/>
              </a:ext>
            </a:extLst>
          </p:cNvPr>
          <p:cNvSpPr/>
          <p:nvPr/>
        </p:nvSpPr>
        <p:spPr>
          <a:xfrm>
            <a:off x="10215151" y="404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EB488B3-2320-778D-6090-C779FADF894E}"/>
              </a:ext>
            </a:extLst>
          </p:cNvPr>
          <p:cNvSpPr/>
          <p:nvPr/>
        </p:nvSpPr>
        <p:spPr>
          <a:xfrm>
            <a:off x="9891151" y="404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9C51FAD-ACE3-5329-9305-35C981214BC6}"/>
              </a:ext>
            </a:extLst>
          </p:cNvPr>
          <p:cNvSpPr/>
          <p:nvPr/>
        </p:nvSpPr>
        <p:spPr>
          <a:xfrm>
            <a:off x="10215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6A57B43-DC84-68EC-963F-A2CB4A35010F}"/>
              </a:ext>
            </a:extLst>
          </p:cNvPr>
          <p:cNvSpPr/>
          <p:nvPr/>
        </p:nvSpPr>
        <p:spPr>
          <a:xfrm>
            <a:off x="9891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246C476-8DB1-98B4-E7B6-A73CA7A22487}"/>
              </a:ext>
            </a:extLst>
          </p:cNvPr>
          <p:cNvSpPr/>
          <p:nvPr/>
        </p:nvSpPr>
        <p:spPr>
          <a:xfrm>
            <a:off x="10215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EC7C3BC-6EE3-103D-7861-9B0C60266FBC}"/>
              </a:ext>
            </a:extLst>
          </p:cNvPr>
          <p:cNvSpPr/>
          <p:nvPr/>
        </p:nvSpPr>
        <p:spPr>
          <a:xfrm>
            <a:off x="9891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2DD2039A-F119-7C4B-1DA0-E1ACF3FDAB85}"/>
              </a:ext>
            </a:extLst>
          </p:cNvPr>
          <p:cNvSpPr/>
          <p:nvPr/>
        </p:nvSpPr>
        <p:spPr>
          <a:xfrm>
            <a:off x="1291609" y="156041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E9F0D375-C751-A142-4507-AEB180F2BF46}"/>
              </a:ext>
            </a:extLst>
          </p:cNvPr>
          <p:cNvSpPr txBox="1"/>
          <p:nvPr/>
        </p:nvSpPr>
        <p:spPr>
          <a:xfrm>
            <a:off x="1353680" y="2064216"/>
            <a:ext cx="239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 ??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3D02994D-9008-6096-9E8F-B3BB78056E25}"/>
              </a:ext>
            </a:extLst>
          </p:cNvPr>
          <p:cNvSpPr/>
          <p:nvPr/>
        </p:nvSpPr>
        <p:spPr>
          <a:xfrm>
            <a:off x="1863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1A3CD42-1BC7-1367-9412-63B90CBC3BED}"/>
              </a:ext>
            </a:extLst>
          </p:cNvPr>
          <p:cNvSpPr/>
          <p:nvPr/>
        </p:nvSpPr>
        <p:spPr>
          <a:xfrm>
            <a:off x="2187412" y="278220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CD3C8D2-B0D2-9312-F87A-130F635769BB}"/>
              </a:ext>
            </a:extLst>
          </p:cNvPr>
          <p:cNvSpPr/>
          <p:nvPr/>
        </p:nvSpPr>
        <p:spPr>
          <a:xfrm>
            <a:off x="1539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799FE42-EC5C-A001-92CB-69099634FA86}"/>
              </a:ext>
            </a:extLst>
          </p:cNvPr>
          <p:cNvSpPr/>
          <p:nvPr/>
        </p:nvSpPr>
        <p:spPr>
          <a:xfrm>
            <a:off x="1863412" y="310487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8FBCDFD-C497-CE21-433D-C73F399F5678}"/>
              </a:ext>
            </a:extLst>
          </p:cNvPr>
          <p:cNvSpPr/>
          <p:nvPr/>
        </p:nvSpPr>
        <p:spPr>
          <a:xfrm>
            <a:off x="2187412" y="310692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D1294D9-69EB-4716-ECC8-198FCC16BAE6}"/>
              </a:ext>
            </a:extLst>
          </p:cNvPr>
          <p:cNvSpPr/>
          <p:nvPr/>
        </p:nvSpPr>
        <p:spPr>
          <a:xfrm>
            <a:off x="1539412" y="310487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85EB191-7AF5-F016-51B6-617A46745195}"/>
              </a:ext>
            </a:extLst>
          </p:cNvPr>
          <p:cNvSpPr/>
          <p:nvPr/>
        </p:nvSpPr>
        <p:spPr>
          <a:xfrm>
            <a:off x="1863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ECAFEC7-B381-2825-3341-AC4EAF092908}"/>
              </a:ext>
            </a:extLst>
          </p:cNvPr>
          <p:cNvSpPr/>
          <p:nvPr/>
        </p:nvSpPr>
        <p:spPr>
          <a:xfrm>
            <a:off x="2187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8AB2823F-DCFA-4462-0BB7-507C2F195A89}"/>
              </a:ext>
            </a:extLst>
          </p:cNvPr>
          <p:cNvSpPr/>
          <p:nvPr/>
        </p:nvSpPr>
        <p:spPr>
          <a:xfrm>
            <a:off x="1539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0FCA3E-CDDE-20CB-0B5E-2AD90DF56693}"/>
              </a:ext>
            </a:extLst>
          </p:cNvPr>
          <p:cNvSpPr txBox="1"/>
          <p:nvPr/>
        </p:nvSpPr>
        <p:spPr>
          <a:xfrm>
            <a:off x="1353680" y="4529368"/>
            <a:ext cx="3875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How to design a kernel to detect horizontal lines ?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92599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B6B18-269D-3B5A-5EC2-EA72E022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84675B-CA40-B191-86D6-BCC25A11F3E4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0C5CFA-E694-7B09-C152-A37F26C8734F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E1501-B00D-40CF-D839-BFEC7444DA89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40D1A8E-D9FA-740E-BAA9-B20C03E334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8535B3A-C0E9-BA60-0DE6-00BF348B42E8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 - REPONSES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12D336F-61C9-D588-CA0F-79FCD0148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14" name="Rectangle : coins arrondis 213">
            <a:extLst>
              <a:ext uri="{FF2B5EF4-FFF2-40B4-BE49-F238E27FC236}">
                <a16:creationId xmlns:a16="http://schemas.microsoft.com/office/drawing/2014/main" id="{BD12C7FA-F29A-49A6-3CFF-C85A8CDF3C81}"/>
              </a:ext>
            </a:extLst>
          </p:cNvPr>
          <p:cNvSpPr/>
          <p:nvPr/>
        </p:nvSpPr>
        <p:spPr>
          <a:xfrm>
            <a:off x="1291609" y="156041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3A5379-7595-7EBB-36D1-215E8641CF95}"/>
              </a:ext>
            </a:extLst>
          </p:cNvPr>
          <p:cNvSpPr txBox="1"/>
          <p:nvPr/>
        </p:nvSpPr>
        <p:spPr>
          <a:xfrm>
            <a:off x="1353680" y="2064216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2BFF58-C0BB-166F-7397-359B4C48ED84}"/>
              </a:ext>
            </a:extLst>
          </p:cNvPr>
          <p:cNvSpPr/>
          <p:nvPr/>
        </p:nvSpPr>
        <p:spPr>
          <a:xfrm>
            <a:off x="1863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8A1F2-FEED-4DF7-243D-0675370D39AD}"/>
              </a:ext>
            </a:extLst>
          </p:cNvPr>
          <p:cNvSpPr/>
          <p:nvPr/>
        </p:nvSpPr>
        <p:spPr>
          <a:xfrm>
            <a:off x="2187412" y="278220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6F02DE-ACC7-79C5-DE00-8A6C498381CD}"/>
              </a:ext>
            </a:extLst>
          </p:cNvPr>
          <p:cNvSpPr/>
          <p:nvPr/>
        </p:nvSpPr>
        <p:spPr>
          <a:xfrm>
            <a:off x="1539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30DBAA-2A6C-0073-3611-666A5FAABCAE}"/>
              </a:ext>
            </a:extLst>
          </p:cNvPr>
          <p:cNvSpPr/>
          <p:nvPr/>
        </p:nvSpPr>
        <p:spPr>
          <a:xfrm>
            <a:off x="1863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BF5D6A-9FF1-6389-0D5B-BE2E47FE61DA}"/>
              </a:ext>
            </a:extLst>
          </p:cNvPr>
          <p:cNvSpPr/>
          <p:nvPr/>
        </p:nvSpPr>
        <p:spPr>
          <a:xfrm>
            <a:off x="2187412" y="310692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BB5553-D552-7D86-AED1-54E28F254B6F}"/>
              </a:ext>
            </a:extLst>
          </p:cNvPr>
          <p:cNvSpPr/>
          <p:nvPr/>
        </p:nvSpPr>
        <p:spPr>
          <a:xfrm>
            <a:off x="1539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226BA0-29AC-75D0-AEDB-F38D24BAD47A}"/>
              </a:ext>
            </a:extLst>
          </p:cNvPr>
          <p:cNvSpPr/>
          <p:nvPr/>
        </p:nvSpPr>
        <p:spPr>
          <a:xfrm>
            <a:off x="1863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7FB82D-CB69-6C1D-15A2-4C4863E8302D}"/>
              </a:ext>
            </a:extLst>
          </p:cNvPr>
          <p:cNvSpPr/>
          <p:nvPr/>
        </p:nvSpPr>
        <p:spPr>
          <a:xfrm>
            <a:off x="2187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A15BD1-9380-6895-0685-2359D5BB236B}"/>
              </a:ext>
            </a:extLst>
          </p:cNvPr>
          <p:cNvSpPr/>
          <p:nvPr/>
        </p:nvSpPr>
        <p:spPr>
          <a:xfrm>
            <a:off x="1539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D0429B-C91A-AFA0-AA48-68022E85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33" y="2276366"/>
            <a:ext cx="721143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2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7584C0-AC82-3F53-A246-DC6A035091F0}"/>
              </a:ext>
            </a:extLst>
          </p:cNvPr>
          <p:cNvSpPr txBox="1"/>
          <p:nvPr/>
        </p:nvSpPr>
        <p:spPr>
          <a:xfrm>
            <a:off x="323088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E18E91-E683-7C27-9B86-797B7DA61E28}"/>
              </a:ext>
            </a:extLst>
          </p:cNvPr>
          <p:cNvSpPr txBox="1"/>
          <p:nvPr/>
        </p:nvSpPr>
        <p:spPr>
          <a:xfrm>
            <a:off x="8631936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4C69E-E4E0-EDA6-F4EB-0E9481E6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8C2916-AC8F-CF4D-A95A-106D1FF3D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614DF6D-E3DF-DE1B-B79D-572A8FB06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2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62C88-8BDC-DC0E-BE83-E32DE80D5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1FE114-306E-18CC-A4D9-088A606A3B53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8B9BF9-65F1-BA7B-600A-258A76E1ECB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4296C-BE38-9671-02B5-89D8B75A175F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BFB1CC-AC16-2CE0-16AF-7A5E3FF44B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49FE0D-0197-6C84-6436-058E0FFB059D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 - EXERCICES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394F857-E0BE-0DE9-F096-B60022F9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BB2547-F9E9-2460-B564-45B8CC3E4066}"/>
              </a:ext>
            </a:extLst>
          </p:cNvPr>
          <p:cNvSpPr/>
          <p:nvPr/>
        </p:nvSpPr>
        <p:spPr>
          <a:xfrm>
            <a:off x="7947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F351CB-DC22-40AE-54B9-592E19D60150}"/>
              </a:ext>
            </a:extLst>
          </p:cNvPr>
          <p:cNvSpPr/>
          <p:nvPr/>
        </p:nvSpPr>
        <p:spPr>
          <a:xfrm>
            <a:off x="6975151" y="242541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882348-F95D-6948-41A1-805936832762}"/>
              </a:ext>
            </a:extLst>
          </p:cNvPr>
          <p:cNvSpPr/>
          <p:nvPr/>
        </p:nvSpPr>
        <p:spPr>
          <a:xfrm>
            <a:off x="7299151" y="242517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BABE5-2182-9520-069F-C7731A6AD51A}"/>
              </a:ext>
            </a:extLst>
          </p:cNvPr>
          <p:cNvSpPr/>
          <p:nvPr/>
        </p:nvSpPr>
        <p:spPr>
          <a:xfrm>
            <a:off x="7623151" y="242493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745BF9-30A5-0583-BE75-5BA58249EDFD}"/>
              </a:ext>
            </a:extLst>
          </p:cNvPr>
          <p:cNvSpPr/>
          <p:nvPr/>
        </p:nvSpPr>
        <p:spPr>
          <a:xfrm>
            <a:off x="6651151" y="242541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BDAF2-E0CE-773A-4223-1A4EFB82B5EE}"/>
              </a:ext>
            </a:extLst>
          </p:cNvPr>
          <p:cNvSpPr/>
          <p:nvPr/>
        </p:nvSpPr>
        <p:spPr>
          <a:xfrm>
            <a:off x="7947151" y="274893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9454AA-7DF7-215B-4EB1-EF552CF90A1D}"/>
              </a:ext>
            </a:extLst>
          </p:cNvPr>
          <p:cNvSpPr/>
          <p:nvPr/>
        </p:nvSpPr>
        <p:spPr>
          <a:xfrm>
            <a:off x="6975151" y="274784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2C5FD8-818B-20AB-CFF1-BDF147FBF80C}"/>
              </a:ext>
            </a:extLst>
          </p:cNvPr>
          <p:cNvSpPr/>
          <p:nvPr/>
        </p:nvSpPr>
        <p:spPr>
          <a:xfrm>
            <a:off x="7299151" y="274760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D3C371-86AD-75B7-348D-EB3533061D91}"/>
              </a:ext>
            </a:extLst>
          </p:cNvPr>
          <p:cNvSpPr/>
          <p:nvPr/>
        </p:nvSpPr>
        <p:spPr>
          <a:xfrm>
            <a:off x="7623151" y="2747366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FAE17C-E624-3F9D-B316-57068AB22FD0}"/>
              </a:ext>
            </a:extLst>
          </p:cNvPr>
          <p:cNvSpPr/>
          <p:nvPr/>
        </p:nvSpPr>
        <p:spPr>
          <a:xfrm>
            <a:off x="6651151" y="2747846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556170-CD03-8BA3-F235-9956A58D0651}"/>
              </a:ext>
            </a:extLst>
          </p:cNvPr>
          <p:cNvSpPr/>
          <p:nvPr/>
        </p:nvSpPr>
        <p:spPr>
          <a:xfrm>
            <a:off x="7947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E4680C-0A3F-7563-D480-C181037CF1E1}"/>
              </a:ext>
            </a:extLst>
          </p:cNvPr>
          <p:cNvSpPr/>
          <p:nvPr/>
        </p:nvSpPr>
        <p:spPr>
          <a:xfrm>
            <a:off x="6975151" y="3071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C691E6-0D97-A255-95F2-4C2D686AF1E4}"/>
              </a:ext>
            </a:extLst>
          </p:cNvPr>
          <p:cNvSpPr/>
          <p:nvPr/>
        </p:nvSpPr>
        <p:spPr>
          <a:xfrm>
            <a:off x="7299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FD765D-A31C-0B2D-BE39-7529C92D37DA}"/>
              </a:ext>
            </a:extLst>
          </p:cNvPr>
          <p:cNvSpPr/>
          <p:nvPr/>
        </p:nvSpPr>
        <p:spPr>
          <a:xfrm>
            <a:off x="7623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FDC773-475C-B808-A6D2-AD4F7B76FFDF}"/>
              </a:ext>
            </a:extLst>
          </p:cNvPr>
          <p:cNvSpPr/>
          <p:nvPr/>
        </p:nvSpPr>
        <p:spPr>
          <a:xfrm>
            <a:off x="6651151" y="3071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6D2233-28BE-F45D-36D2-0BBA3569C94F}"/>
              </a:ext>
            </a:extLst>
          </p:cNvPr>
          <p:cNvSpPr/>
          <p:nvPr/>
        </p:nvSpPr>
        <p:spPr>
          <a:xfrm>
            <a:off x="7947151" y="3395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030B1C-A2BD-7608-4F8B-DE42D494B3E6}"/>
              </a:ext>
            </a:extLst>
          </p:cNvPr>
          <p:cNvSpPr/>
          <p:nvPr/>
        </p:nvSpPr>
        <p:spPr>
          <a:xfrm>
            <a:off x="6975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5D8222-43B9-3C05-ECC4-8E8A7CB67139}"/>
              </a:ext>
            </a:extLst>
          </p:cNvPr>
          <p:cNvSpPr/>
          <p:nvPr/>
        </p:nvSpPr>
        <p:spPr>
          <a:xfrm>
            <a:off x="7299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602C41-49AA-0A2B-2857-20C769741F89}"/>
              </a:ext>
            </a:extLst>
          </p:cNvPr>
          <p:cNvSpPr/>
          <p:nvPr/>
        </p:nvSpPr>
        <p:spPr>
          <a:xfrm>
            <a:off x="7623151" y="3395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F56A0B-882A-B6B1-C7A9-D8A3295FA90F}"/>
              </a:ext>
            </a:extLst>
          </p:cNvPr>
          <p:cNvSpPr/>
          <p:nvPr/>
        </p:nvSpPr>
        <p:spPr>
          <a:xfrm>
            <a:off x="6651151" y="3395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F5AD76-FB62-CFEE-DEE8-B44CD8C3A24B}"/>
              </a:ext>
            </a:extLst>
          </p:cNvPr>
          <p:cNvSpPr/>
          <p:nvPr/>
        </p:nvSpPr>
        <p:spPr>
          <a:xfrm>
            <a:off x="7947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71A76E-52BB-EBE7-8EAB-63D752010965}"/>
              </a:ext>
            </a:extLst>
          </p:cNvPr>
          <p:cNvSpPr/>
          <p:nvPr/>
        </p:nvSpPr>
        <p:spPr>
          <a:xfrm>
            <a:off x="6975151" y="3719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3AB31C-4BEF-A2D7-7A6F-058FF25AD9FF}"/>
              </a:ext>
            </a:extLst>
          </p:cNvPr>
          <p:cNvSpPr/>
          <p:nvPr/>
        </p:nvSpPr>
        <p:spPr>
          <a:xfrm>
            <a:off x="7299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AB48C9-EF43-C891-60F2-4F8659197076}"/>
              </a:ext>
            </a:extLst>
          </p:cNvPr>
          <p:cNvSpPr/>
          <p:nvPr/>
        </p:nvSpPr>
        <p:spPr>
          <a:xfrm>
            <a:off x="7623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1BD1A2-E0FD-604D-6B52-D18E6B63A05B}"/>
              </a:ext>
            </a:extLst>
          </p:cNvPr>
          <p:cNvSpPr/>
          <p:nvPr/>
        </p:nvSpPr>
        <p:spPr>
          <a:xfrm>
            <a:off x="6651151" y="3719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C35013-C571-CFF2-86B8-F7170A2791B5}"/>
              </a:ext>
            </a:extLst>
          </p:cNvPr>
          <p:cNvSpPr/>
          <p:nvPr/>
        </p:nvSpPr>
        <p:spPr>
          <a:xfrm>
            <a:off x="9567151" y="242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2BEE84-FC81-81B2-C479-A0E3F5B790B8}"/>
              </a:ext>
            </a:extLst>
          </p:cNvPr>
          <p:cNvSpPr/>
          <p:nvPr/>
        </p:nvSpPr>
        <p:spPr>
          <a:xfrm>
            <a:off x="8595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174AAB-07DE-4EA4-0590-D37137EF6B14}"/>
              </a:ext>
            </a:extLst>
          </p:cNvPr>
          <p:cNvSpPr/>
          <p:nvPr/>
        </p:nvSpPr>
        <p:spPr>
          <a:xfrm>
            <a:off x="8919151" y="242373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87104B-3594-8A72-81C4-AE26527C8F7F}"/>
              </a:ext>
            </a:extLst>
          </p:cNvPr>
          <p:cNvSpPr/>
          <p:nvPr/>
        </p:nvSpPr>
        <p:spPr>
          <a:xfrm>
            <a:off x="9243151" y="2423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7BDB46-A328-D83F-D60F-1C66286967DC}"/>
              </a:ext>
            </a:extLst>
          </p:cNvPr>
          <p:cNvSpPr/>
          <p:nvPr/>
        </p:nvSpPr>
        <p:spPr>
          <a:xfrm>
            <a:off x="8271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95A5F6-7931-8CD6-DE95-2F93EBA152DA}"/>
              </a:ext>
            </a:extLst>
          </p:cNvPr>
          <p:cNvSpPr/>
          <p:nvPr/>
        </p:nvSpPr>
        <p:spPr>
          <a:xfrm>
            <a:off x="9567151" y="2747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4F44F3-5E53-9B13-0F66-2EC9DF7FEF8C}"/>
              </a:ext>
            </a:extLst>
          </p:cNvPr>
          <p:cNvSpPr/>
          <p:nvPr/>
        </p:nvSpPr>
        <p:spPr>
          <a:xfrm>
            <a:off x="8595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65F41F-E295-5337-74CC-84DC9F60A942}"/>
              </a:ext>
            </a:extLst>
          </p:cNvPr>
          <p:cNvSpPr/>
          <p:nvPr/>
        </p:nvSpPr>
        <p:spPr>
          <a:xfrm>
            <a:off x="8919151" y="274616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8ADA3E-A589-F747-42C6-396916972ACA}"/>
              </a:ext>
            </a:extLst>
          </p:cNvPr>
          <p:cNvSpPr/>
          <p:nvPr/>
        </p:nvSpPr>
        <p:spPr>
          <a:xfrm>
            <a:off x="9243151" y="274592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C54C65A-545B-47A0-D1BA-9C53F0B668FB}"/>
              </a:ext>
            </a:extLst>
          </p:cNvPr>
          <p:cNvSpPr/>
          <p:nvPr/>
        </p:nvSpPr>
        <p:spPr>
          <a:xfrm>
            <a:off x="8271151" y="274640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90BCF9-5502-DC24-5B90-41A81DDA628C}"/>
              </a:ext>
            </a:extLst>
          </p:cNvPr>
          <p:cNvSpPr/>
          <p:nvPr/>
        </p:nvSpPr>
        <p:spPr>
          <a:xfrm>
            <a:off x="9567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D1D184-727D-3E9C-08B2-01B476A71FE9}"/>
              </a:ext>
            </a:extLst>
          </p:cNvPr>
          <p:cNvSpPr/>
          <p:nvPr/>
        </p:nvSpPr>
        <p:spPr>
          <a:xfrm>
            <a:off x="8595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41015C-4350-16D3-9F96-06B65C64C43E}"/>
              </a:ext>
            </a:extLst>
          </p:cNvPr>
          <p:cNvSpPr/>
          <p:nvPr/>
        </p:nvSpPr>
        <p:spPr>
          <a:xfrm>
            <a:off x="8919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EA16A1D-E738-A0E4-7E4C-1D3F7E4415BB}"/>
              </a:ext>
            </a:extLst>
          </p:cNvPr>
          <p:cNvSpPr/>
          <p:nvPr/>
        </p:nvSpPr>
        <p:spPr>
          <a:xfrm>
            <a:off x="9243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4ECB53-D0A6-7D9A-CE9A-A46A0F40D0A4}"/>
              </a:ext>
            </a:extLst>
          </p:cNvPr>
          <p:cNvSpPr/>
          <p:nvPr/>
        </p:nvSpPr>
        <p:spPr>
          <a:xfrm>
            <a:off x="8271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FFAF51-E081-1D50-3A94-CDC9776F1BB6}"/>
              </a:ext>
            </a:extLst>
          </p:cNvPr>
          <p:cNvSpPr/>
          <p:nvPr/>
        </p:nvSpPr>
        <p:spPr>
          <a:xfrm>
            <a:off x="9567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9EE3A9-2B2F-B21B-AD9A-8A0D7A4D0BCE}"/>
              </a:ext>
            </a:extLst>
          </p:cNvPr>
          <p:cNvSpPr/>
          <p:nvPr/>
        </p:nvSpPr>
        <p:spPr>
          <a:xfrm>
            <a:off x="8595151" y="3394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74A901-7DD4-6DCC-4C1F-42C5E354B267}"/>
              </a:ext>
            </a:extLst>
          </p:cNvPr>
          <p:cNvSpPr/>
          <p:nvPr/>
        </p:nvSpPr>
        <p:spPr>
          <a:xfrm>
            <a:off x="8919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1F6F7D-3CFF-A452-18EF-78ABB190DB59}"/>
              </a:ext>
            </a:extLst>
          </p:cNvPr>
          <p:cNvSpPr/>
          <p:nvPr/>
        </p:nvSpPr>
        <p:spPr>
          <a:xfrm>
            <a:off x="9243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D8C439-1651-B8BA-34B7-015D738B9B18}"/>
              </a:ext>
            </a:extLst>
          </p:cNvPr>
          <p:cNvSpPr/>
          <p:nvPr/>
        </p:nvSpPr>
        <p:spPr>
          <a:xfrm>
            <a:off x="8271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52F5081-9483-75F6-35CD-7BB09833B214}"/>
              </a:ext>
            </a:extLst>
          </p:cNvPr>
          <p:cNvSpPr/>
          <p:nvPr/>
        </p:nvSpPr>
        <p:spPr>
          <a:xfrm>
            <a:off x="9567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EFCCF4-B6CA-2168-E487-F5A39757CBD4}"/>
              </a:ext>
            </a:extLst>
          </p:cNvPr>
          <p:cNvSpPr/>
          <p:nvPr/>
        </p:nvSpPr>
        <p:spPr>
          <a:xfrm>
            <a:off x="8595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8A1A7F-F759-67AE-AE96-A2EA214BB398}"/>
              </a:ext>
            </a:extLst>
          </p:cNvPr>
          <p:cNvSpPr/>
          <p:nvPr/>
        </p:nvSpPr>
        <p:spPr>
          <a:xfrm>
            <a:off x="8919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4A8BBC-9F26-47CB-B8DE-2156C345C1D5}"/>
              </a:ext>
            </a:extLst>
          </p:cNvPr>
          <p:cNvSpPr/>
          <p:nvPr/>
        </p:nvSpPr>
        <p:spPr>
          <a:xfrm>
            <a:off x="9243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573DED-58FB-13E9-60DD-6B1D8789FF23}"/>
              </a:ext>
            </a:extLst>
          </p:cNvPr>
          <p:cNvSpPr/>
          <p:nvPr/>
        </p:nvSpPr>
        <p:spPr>
          <a:xfrm>
            <a:off x="8271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BE278-762D-C7C1-4930-842D65DB5BCE}"/>
              </a:ext>
            </a:extLst>
          </p:cNvPr>
          <p:cNvSpPr/>
          <p:nvPr/>
        </p:nvSpPr>
        <p:spPr>
          <a:xfrm>
            <a:off x="7947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40B21F3-5A51-B693-FF73-5D730D7E30D6}"/>
              </a:ext>
            </a:extLst>
          </p:cNvPr>
          <p:cNvSpPr/>
          <p:nvPr/>
        </p:nvSpPr>
        <p:spPr>
          <a:xfrm>
            <a:off x="6975151" y="4043975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C4D5A95-DAC7-C26F-11CD-BAA27003CD0F}"/>
              </a:ext>
            </a:extLst>
          </p:cNvPr>
          <p:cNvSpPr/>
          <p:nvPr/>
        </p:nvSpPr>
        <p:spPr>
          <a:xfrm>
            <a:off x="7299151" y="404373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00047CD-E4C6-3F7E-B494-214650672757}"/>
              </a:ext>
            </a:extLst>
          </p:cNvPr>
          <p:cNvSpPr/>
          <p:nvPr/>
        </p:nvSpPr>
        <p:spPr>
          <a:xfrm>
            <a:off x="7623151" y="4043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3C1BD60-D9EB-7D7D-B789-FF40DCBB2B41}"/>
              </a:ext>
            </a:extLst>
          </p:cNvPr>
          <p:cNvSpPr/>
          <p:nvPr/>
        </p:nvSpPr>
        <p:spPr>
          <a:xfrm>
            <a:off x="6651151" y="404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353A6E9-20EF-6BE8-436C-059FDA6CCCB1}"/>
              </a:ext>
            </a:extLst>
          </p:cNvPr>
          <p:cNvSpPr/>
          <p:nvPr/>
        </p:nvSpPr>
        <p:spPr>
          <a:xfrm>
            <a:off x="7947151" y="436749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AAB8F0D-0035-2A71-973C-18D75E9137D4}"/>
              </a:ext>
            </a:extLst>
          </p:cNvPr>
          <p:cNvSpPr/>
          <p:nvPr/>
        </p:nvSpPr>
        <p:spPr>
          <a:xfrm>
            <a:off x="6975151" y="436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477A71-2C90-53C6-820F-182F82DBD352}"/>
              </a:ext>
            </a:extLst>
          </p:cNvPr>
          <p:cNvSpPr/>
          <p:nvPr/>
        </p:nvSpPr>
        <p:spPr>
          <a:xfrm>
            <a:off x="7299151" y="436616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51B4066-68FD-941C-EAC8-43375430668F}"/>
              </a:ext>
            </a:extLst>
          </p:cNvPr>
          <p:cNvSpPr/>
          <p:nvPr/>
        </p:nvSpPr>
        <p:spPr>
          <a:xfrm>
            <a:off x="7623151" y="436592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80EBE66-EEE2-A769-E208-727A2C94E0E8}"/>
              </a:ext>
            </a:extLst>
          </p:cNvPr>
          <p:cNvSpPr/>
          <p:nvPr/>
        </p:nvSpPr>
        <p:spPr>
          <a:xfrm>
            <a:off x="6651151" y="436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2B4AC6B-2B84-7281-BF27-B0E4E4904561}"/>
              </a:ext>
            </a:extLst>
          </p:cNvPr>
          <p:cNvSpPr/>
          <p:nvPr/>
        </p:nvSpPr>
        <p:spPr>
          <a:xfrm>
            <a:off x="7947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D717AF0-4DAC-0C8A-FCC6-01C502673B94}"/>
              </a:ext>
            </a:extLst>
          </p:cNvPr>
          <p:cNvSpPr/>
          <p:nvPr/>
        </p:nvSpPr>
        <p:spPr>
          <a:xfrm>
            <a:off x="6975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CEBEB18-CB80-7E8E-8AA3-332A80A30B79}"/>
              </a:ext>
            </a:extLst>
          </p:cNvPr>
          <p:cNvSpPr/>
          <p:nvPr/>
        </p:nvSpPr>
        <p:spPr>
          <a:xfrm>
            <a:off x="7299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8994369-97D0-F9F2-51D1-35A8C2A83AD9}"/>
              </a:ext>
            </a:extLst>
          </p:cNvPr>
          <p:cNvSpPr/>
          <p:nvPr/>
        </p:nvSpPr>
        <p:spPr>
          <a:xfrm>
            <a:off x="7623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038C537-3414-1746-619C-F10D3B16883F}"/>
              </a:ext>
            </a:extLst>
          </p:cNvPr>
          <p:cNvSpPr/>
          <p:nvPr/>
        </p:nvSpPr>
        <p:spPr>
          <a:xfrm>
            <a:off x="6651151" y="469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EBB184-2139-5D0E-171B-82309F46C076}"/>
              </a:ext>
            </a:extLst>
          </p:cNvPr>
          <p:cNvSpPr/>
          <p:nvPr/>
        </p:nvSpPr>
        <p:spPr>
          <a:xfrm>
            <a:off x="9567151" y="4041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5CCEBE3-B7A1-EF0D-D78E-73151F5D3B71}"/>
              </a:ext>
            </a:extLst>
          </p:cNvPr>
          <p:cNvSpPr/>
          <p:nvPr/>
        </p:nvSpPr>
        <p:spPr>
          <a:xfrm>
            <a:off x="8595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0073EB5-C3C7-4018-C424-C0CE8AA80F9E}"/>
              </a:ext>
            </a:extLst>
          </p:cNvPr>
          <p:cNvSpPr/>
          <p:nvPr/>
        </p:nvSpPr>
        <p:spPr>
          <a:xfrm>
            <a:off x="8919151" y="404229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BB8A90B-62E9-5613-8DF3-AABBB0A1FD89}"/>
              </a:ext>
            </a:extLst>
          </p:cNvPr>
          <p:cNvSpPr/>
          <p:nvPr/>
        </p:nvSpPr>
        <p:spPr>
          <a:xfrm>
            <a:off x="9243151" y="404205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FBE37C9-60BB-4450-028E-53E3B793F44F}"/>
              </a:ext>
            </a:extLst>
          </p:cNvPr>
          <p:cNvSpPr/>
          <p:nvPr/>
        </p:nvSpPr>
        <p:spPr>
          <a:xfrm>
            <a:off x="8271151" y="4042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5BA7BF9-84AE-A380-ECFC-1D1C0FF0281B}"/>
              </a:ext>
            </a:extLst>
          </p:cNvPr>
          <p:cNvSpPr/>
          <p:nvPr/>
        </p:nvSpPr>
        <p:spPr>
          <a:xfrm>
            <a:off x="9567151" y="436605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A4CDA56-2FB9-4B76-B936-8F75F302D236}"/>
              </a:ext>
            </a:extLst>
          </p:cNvPr>
          <p:cNvSpPr/>
          <p:nvPr/>
        </p:nvSpPr>
        <p:spPr>
          <a:xfrm>
            <a:off x="8595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1ABA7A1-B618-741D-6D63-860A7F7904C3}"/>
              </a:ext>
            </a:extLst>
          </p:cNvPr>
          <p:cNvSpPr/>
          <p:nvPr/>
        </p:nvSpPr>
        <p:spPr>
          <a:xfrm>
            <a:off x="8919151" y="436472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BD85DE7-9CC6-4F7C-430F-8FA2B1213CC7}"/>
              </a:ext>
            </a:extLst>
          </p:cNvPr>
          <p:cNvSpPr/>
          <p:nvPr/>
        </p:nvSpPr>
        <p:spPr>
          <a:xfrm>
            <a:off x="9243151" y="436448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ysClr val="windowText" lastClr="000000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BBC53BC-0AC4-F957-97BB-DD1B4FA39698}"/>
              </a:ext>
            </a:extLst>
          </p:cNvPr>
          <p:cNvSpPr/>
          <p:nvPr/>
        </p:nvSpPr>
        <p:spPr>
          <a:xfrm>
            <a:off x="8271151" y="436496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6F5FA28-DA03-6A30-191E-5D0208F00FA5}"/>
              </a:ext>
            </a:extLst>
          </p:cNvPr>
          <p:cNvSpPr/>
          <p:nvPr/>
        </p:nvSpPr>
        <p:spPr>
          <a:xfrm>
            <a:off x="9567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7774B43-92A5-A556-4160-AF4DAB59E9F8}"/>
              </a:ext>
            </a:extLst>
          </p:cNvPr>
          <p:cNvSpPr/>
          <p:nvPr/>
        </p:nvSpPr>
        <p:spPr>
          <a:xfrm>
            <a:off x="8595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8DA3A7A-2E7A-FC51-A564-50795B83C2DF}"/>
              </a:ext>
            </a:extLst>
          </p:cNvPr>
          <p:cNvSpPr/>
          <p:nvPr/>
        </p:nvSpPr>
        <p:spPr>
          <a:xfrm>
            <a:off x="8919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92101C1-7718-9836-4697-B30824CA3383}"/>
              </a:ext>
            </a:extLst>
          </p:cNvPr>
          <p:cNvSpPr/>
          <p:nvPr/>
        </p:nvSpPr>
        <p:spPr>
          <a:xfrm>
            <a:off x="9243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93ED59B-350E-7337-E248-7D03C44D9EA6}"/>
              </a:ext>
            </a:extLst>
          </p:cNvPr>
          <p:cNvSpPr/>
          <p:nvPr/>
        </p:nvSpPr>
        <p:spPr>
          <a:xfrm>
            <a:off x="8271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41D55DC-9328-B5BB-F2BD-3EFA31ED72B0}"/>
              </a:ext>
            </a:extLst>
          </p:cNvPr>
          <p:cNvSpPr/>
          <p:nvPr/>
        </p:nvSpPr>
        <p:spPr>
          <a:xfrm>
            <a:off x="10215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2B3BEDB-3ACD-E9DF-9DA1-A2FEF128B9A6}"/>
              </a:ext>
            </a:extLst>
          </p:cNvPr>
          <p:cNvSpPr/>
          <p:nvPr/>
        </p:nvSpPr>
        <p:spPr>
          <a:xfrm>
            <a:off x="9891151" y="242397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5CE7E59-5A65-EA95-DAF3-1A0C630211FD}"/>
              </a:ext>
            </a:extLst>
          </p:cNvPr>
          <p:cNvSpPr/>
          <p:nvPr/>
        </p:nvSpPr>
        <p:spPr>
          <a:xfrm>
            <a:off x="10215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7670A24-35B7-D34A-9D2A-127F9972F56F}"/>
              </a:ext>
            </a:extLst>
          </p:cNvPr>
          <p:cNvSpPr/>
          <p:nvPr/>
        </p:nvSpPr>
        <p:spPr>
          <a:xfrm>
            <a:off x="9891151" y="2746405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4F28966-4A49-E323-38F8-0363CAF0E3C8}"/>
              </a:ext>
            </a:extLst>
          </p:cNvPr>
          <p:cNvSpPr/>
          <p:nvPr/>
        </p:nvSpPr>
        <p:spPr>
          <a:xfrm>
            <a:off x="10215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72FD313-06B8-5B09-3BB7-8A0F891BE088}"/>
              </a:ext>
            </a:extLst>
          </p:cNvPr>
          <p:cNvSpPr/>
          <p:nvPr/>
        </p:nvSpPr>
        <p:spPr>
          <a:xfrm>
            <a:off x="9891151" y="3070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2542AD8-E251-B5C0-5616-DDBEE03DC8EA}"/>
              </a:ext>
            </a:extLst>
          </p:cNvPr>
          <p:cNvSpPr/>
          <p:nvPr/>
        </p:nvSpPr>
        <p:spPr>
          <a:xfrm>
            <a:off x="10215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E27044F-56B5-3D2B-494C-DB3107C13B49}"/>
              </a:ext>
            </a:extLst>
          </p:cNvPr>
          <p:cNvSpPr/>
          <p:nvPr/>
        </p:nvSpPr>
        <p:spPr>
          <a:xfrm>
            <a:off x="9891151" y="3394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D6DB1F6-9EA2-34F3-32BC-A99094D8F6AE}"/>
              </a:ext>
            </a:extLst>
          </p:cNvPr>
          <p:cNvSpPr/>
          <p:nvPr/>
        </p:nvSpPr>
        <p:spPr>
          <a:xfrm>
            <a:off x="10215151" y="3718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B51EC5B-0A60-A941-CD31-86DF82969D30}"/>
              </a:ext>
            </a:extLst>
          </p:cNvPr>
          <p:cNvSpPr/>
          <p:nvPr/>
        </p:nvSpPr>
        <p:spPr>
          <a:xfrm>
            <a:off x="9891151" y="3718534"/>
            <a:ext cx="324000" cy="3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CA4C856-BF8E-185B-43F1-7CF19A9FDD4E}"/>
              </a:ext>
            </a:extLst>
          </p:cNvPr>
          <p:cNvSpPr/>
          <p:nvPr/>
        </p:nvSpPr>
        <p:spPr>
          <a:xfrm>
            <a:off x="10215151" y="404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07F55DB-6912-22DC-FA0A-B80B7A5D8789}"/>
              </a:ext>
            </a:extLst>
          </p:cNvPr>
          <p:cNvSpPr/>
          <p:nvPr/>
        </p:nvSpPr>
        <p:spPr>
          <a:xfrm>
            <a:off x="9891151" y="404253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1834C7B-4280-FD85-F14B-D839E6F4FAFC}"/>
              </a:ext>
            </a:extLst>
          </p:cNvPr>
          <p:cNvSpPr/>
          <p:nvPr/>
        </p:nvSpPr>
        <p:spPr>
          <a:xfrm>
            <a:off x="10215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E8DDCD9-1DA6-4F33-91A3-565AB063A6E6}"/>
              </a:ext>
            </a:extLst>
          </p:cNvPr>
          <p:cNvSpPr/>
          <p:nvPr/>
        </p:nvSpPr>
        <p:spPr>
          <a:xfrm>
            <a:off x="9891151" y="4364964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C629DBE-9E97-866E-FF79-DA9D5B0E129D}"/>
              </a:ext>
            </a:extLst>
          </p:cNvPr>
          <p:cNvSpPr/>
          <p:nvPr/>
        </p:nvSpPr>
        <p:spPr>
          <a:xfrm>
            <a:off x="10215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62AB4E2-C258-3CBB-AEFB-145154FA01A2}"/>
              </a:ext>
            </a:extLst>
          </p:cNvPr>
          <p:cNvSpPr/>
          <p:nvPr/>
        </p:nvSpPr>
        <p:spPr>
          <a:xfrm>
            <a:off x="9891151" y="4689093"/>
            <a:ext cx="324000" cy="32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7" name="Rectangle : coins arrondis 226">
            <a:extLst>
              <a:ext uri="{FF2B5EF4-FFF2-40B4-BE49-F238E27FC236}">
                <a16:creationId xmlns:a16="http://schemas.microsoft.com/office/drawing/2014/main" id="{44A6C195-F001-5BC4-DE49-CC0C9ABC59C7}"/>
              </a:ext>
            </a:extLst>
          </p:cNvPr>
          <p:cNvSpPr/>
          <p:nvPr/>
        </p:nvSpPr>
        <p:spPr>
          <a:xfrm>
            <a:off x="1291609" y="156041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AC253606-B323-8C10-360F-F4A5565D5BBB}"/>
              </a:ext>
            </a:extLst>
          </p:cNvPr>
          <p:cNvSpPr txBox="1"/>
          <p:nvPr/>
        </p:nvSpPr>
        <p:spPr>
          <a:xfrm>
            <a:off x="1353680" y="2064216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 1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9513CF4-1CA0-9E60-B43D-D59F715A2A40}"/>
              </a:ext>
            </a:extLst>
          </p:cNvPr>
          <p:cNvSpPr/>
          <p:nvPr/>
        </p:nvSpPr>
        <p:spPr>
          <a:xfrm>
            <a:off x="1863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2F0F938-2744-3DA5-9460-63ACF6177F2D}"/>
              </a:ext>
            </a:extLst>
          </p:cNvPr>
          <p:cNvSpPr/>
          <p:nvPr/>
        </p:nvSpPr>
        <p:spPr>
          <a:xfrm>
            <a:off x="2187412" y="278220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D0372E7-2848-D620-837A-E17556DB8568}"/>
              </a:ext>
            </a:extLst>
          </p:cNvPr>
          <p:cNvSpPr/>
          <p:nvPr/>
        </p:nvSpPr>
        <p:spPr>
          <a:xfrm>
            <a:off x="1539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7E4CB13-8CD8-EF44-5E86-BC39D1CCB349}"/>
              </a:ext>
            </a:extLst>
          </p:cNvPr>
          <p:cNvSpPr/>
          <p:nvPr/>
        </p:nvSpPr>
        <p:spPr>
          <a:xfrm>
            <a:off x="1863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C5B3AB9-AA63-4031-038E-A82AC9C752A5}"/>
              </a:ext>
            </a:extLst>
          </p:cNvPr>
          <p:cNvSpPr/>
          <p:nvPr/>
        </p:nvSpPr>
        <p:spPr>
          <a:xfrm>
            <a:off x="2187412" y="310692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691CEE7-929D-0129-535A-5D8DDBDA00A8}"/>
              </a:ext>
            </a:extLst>
          </p:cNvPr>
          <p:cNvSpPr/>
          <p:nvPr/>
        </p:nvSpPr>
        <p:spPr>
          <a:xfrm>
            <a:off x="1539412" y="310487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49ECD4E-EC1A-57CC-F786-E46A0C0F7EEB}"/>
              </a:ext>
            </a:extLst>
          </p:cNvPr>
          <p:cNvSpPr/>
          <p:nvPr/>
        </p:nvSpPr>
        <p:spPr>
          <a:xfrm>
            <a:off x="1863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EF63D34-3C1F-FC5D-5141-C30DE11DD75B}"/>
              </a:ext>
            </a:extLst>
          </p:cNvPr>
          <p:cNvSpPr/>
          <p:nvPr/>
        </p:nvSpPr>
        <p:spPr>
          <a:xfrm>
            <a:off x="2187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1290FAB-E1CF-0ACD-5249-77843C98EBEA}"/>
              </a:ext>
            </a:extLst>
          </p:cNvPr>
          <p:cNvSpPr/>
          <p:nvPr/>
        </p:nvSpPr>
        <p:spPr>
          <a:xfrm>
            <a:off x="1539412" y="3429000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AF45C545-22DF-4E8E-A074-248DD5F2C531}"/>
              </a:ext>
            </a:extLst>
          </p:cNvPr>
          <p:cNvSpPr txBox="1"/>
          <p:nvPr/>
        </p:nvSpPr>
        <p:spPr>
          <a:xfrm>
            <a:off x="1313870" y="4075079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 2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4747764-7AD1-BA64-AF97-060215CC60A2}"/>
              </a:ext>
            </a:extLst>
          </p:cNvPr>
          <p:cNvSpPr/>
          <p:nvPr/>
        </p:nvSpPr>
        <p:spPr>
          <a:xfrm>
            <a:off x="1823602" y="4793304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1ABA4780-5B74-6A1C-EDBD-D36989ED77E0}"/>
              </a:ext>
            </a:extLst>
          </p:cNvPr>
          <p:cNvSpPr/>
          <p:nvPr/>
        </p:nvSpPr>
        <p:spPr>
          <a:xfrm>
            <a:off x="2147602" y="479306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70D42E0-982D-9D75-65B6-0CE067BF914E}"/>
              </a:ext>
            </a:extLst>
          </p:cNvPr>
          <p:cNvSpPr/>
          <p:nvPr/>
        </p:nvSpPr>
        <p:spPr>
          <a:xfrm>
            <a:off x="1499602" y="479330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6CDA79D-2098-0B04-700C-ABC4609AEA3A}"/>
              </a:ext>
            </a:extLst>
          </p:cNvPr>
          <p:cNvSpPr/>
          <p:nvPr/>
        </p:nvSpPr>
        <p:spPr>
          <a:xfrm>
            <a:off x="1823602" y="511573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ED2F1DC-EB57-37FA-FD6A-C59FF4DD145B}"/>
              </a:ext>
            </a:extLst>
          </p:cNvPr>
          <p:cNvSpPr/>
          <p:nvPr/>
        </p:nvSpPr>
        <p:spPr>
          <a:xfrm>
            <a:off x="2147602" y="511778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34844CA4-196C-5240-EDA6-31E7EBAD56C3}"/>
              </a:ext>
            </a:extLst>
          </p:cNvPr>
          <p:cNvSpPr/>
          <p:nvPr/>
        </p:nvSpPr>
        <p:spPr>
          <a:xfrm>
            <a:off x="1499602" y="511573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A79C4360-C41F-9495-26B3-7611FA0301AF}"/>
              </a:ext>
            </a:extLst>
          </p:cNvPr>
          <p:cNvSpPr/>
          <p:nvPr/>
        </p:nvSpPr>
        <p:spPr>
          <a:xfrm>
            <a:off x="1823602" y="5439863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38904D5F-A02A-9851-59A9-6C4F1E491DF5}"/>
              </a:ext>
            </a:extLst>
          </p:cNvPr>
          <p:cNvSpPr/>
          <p:nvPr/>
        </p:nvSpPr>
        <p:spPr>
          <a:xfrm>
            <a:off x="2147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C813384-AB1F-0A8E-E175-5BC2CA0A9222}"/>
              </a:ext>
            </a:extLst>
          </p:cNvPr>
          <p:cNvSpPr/>
          <p:nvPr/>
        </p:nvSpPr>
        <p:spPr>
          <a:xfrm>
            <a:off x="1499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0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33335-C4F3-61EB-7AFD-637CEFB3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535D80-2B75-6CE6-66A7-B57FDA568F81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DBD8ED-8AF0-46C7-36CA-60C61274A0FB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C67D2-CFB7-0CCD-F9FE-763D3E6CC21E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AEE6A6-70ED-3361-E776-D6C9A5D0FD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3F6C2F-901C-9E90-CA16-E6843F3486E1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 - REPONSES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D9EE1D7-6CD7-B135-306D-8D7D2FDDD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14" name="Rectangle : coins arrondis 213">
            <a:extLst>
              <a:ext uri="{FF2B5EF4-FFF2-40B4-BE49-F238E27FC236}">
                <a16:creationId xmlns:a16="http://schemas.microsoft.com/office/drawing/2014/main" id="{9799C499-A2F7-7506-B3B8-EC0A21CA6B87}"/>
              </a:ext>
            </a:extLst>
          </p:cNvPr>
          <p:cNvSpPr/>
          <p:nvPr/>
        </p:nvSpPr>
        <p:spPr>
          <a:xfrm>
            <a:off x="1291609" y="156041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11E05D-79CC-E1EE-481A-E52B33D006CF}"/>
              </a:ext>
            </a:extLst>
          </p:cNvPr>
          <p:cNvSpPr txBox="1"/>
          <p:nvPr/>
        </p:nvSpPr>
        <p:spPr>
          <a:xfrm>
            <a:off x="1353680" y="2064216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DB0D3-10B3-9A3B-3171-7FF92113571A}"/>
              </a:ext>
            </a:extLst>
          </p:cNvPr>
          <p:cNvSpPr/>
          <p:nvPr/>
        </p:nvSpPr>
        <p:spPr>
          <a:xfrm>
            <a:off x="1863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9F0AB6-7FEF-3814-371E-830FE53F796D}"/>
              </a:ext>
            </a:extLst>
          </p:cNvPr>
          <p:cNvSpPr/>
          <p:nvPr/>
        </p:nvSpPr>
        <p:spPr>
          <a:xfrm>
            <a:off x="2187412" y="278220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0665DB-21D2-8824-2CFA-B9A18DF0885B}"/>
              </a:ext>
            </a:extLst>
          </p:cNvPr>
          <p:cNvSpPr/>
          <p:nvPr/>
        </p:nvSpPr>
        <p:spPr>
          <a:xfrm>
            <a:off x="1539412" y="278244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766530-05E1-3B97-D6AB-C510EB0E3B73}"/>
              </a:ext>
            </a:extLst>
          </p:cNvPr>
          <p:cNvSpPr/>
          <p:nvPr/>
        </p:nvSpPr>
        <p:spPr>
          <a:xfrm>
            <a:off x="1863412" y="3104871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B8C3D-5D79-EF1E-6675-12D543C17E7A}"/>
              </a:ext>
            </a:extLst>
          </p:cNvPr>
          <p:cNvSpPr/>
          <p:nvPr/>
        </p:nvSpPr>
        <p:spPr>
          <a:xfrm>
            <a:off x="2187412" y="310692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C578C-402D-4A90-AD45-09951F4DA964}"/>
              </a:ext>
            </a:extLst>
          </p:cNvPr>
          <p:cNvSpPr/>
          <p:nvPr/>
        </p:nvSpPr>
        <p:spPr>
          <a:xfrm>
            <a:off x="1539412" y="3104871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A12CFE-E216-728A-754F-65DF1AFD1047}"/>
              </a:ext>
            </a:extLst>
          </p:cNvPr>
          <p:cNvSpPr/>
          <p:nvPr/>
        </p:nvSpPr>
        <p:spPr>
          <a:xfrm>
            <a:off x="1863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4EE87F-8FF2-8617-F720-971B0CD4633B}"/>
              </a:ext>
            </a:extLst>
          </p:cNvPr>
          <p:cNvSpPr/>
          <p:nvPr/>
        </p:nvSpPr>
        <p:spPr>
          <a:xfrm>
            <a:off x="2187412" y="3429000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C4346A-8119-29E0-1C93-5D44EA9E1EA2}"/>
              </a:ext>
            </a:extLst>
          </p:cNvPr>
          <p:cNvSpPr/>
          <p:nvPr/>
        </p:nvSpPr>
        <p:spPr>
          <a:xfrm>
            <a:off x="1539412" y="3429000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44C8F5-241A-E7A3-B9F1-9CB0AADF28A5}"/>
              </a:ext>
            </a:extLst>
          </p:cNvPr>
          <p:cNvSpPr txBox="1"/>
          <p:nvPr/>
        </p:nvSpPr>
        <p:spPr>
          <a:xfrm>
            <a:off x="1313870" y="4075079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6F4F98-F673-9FD3-2F76-78A3D59C2094}"/>
              </a:ext>
            </a:extLst>
          </p:cNvPr>
          <p:cNvSpPr/>
          <p:nvPr/>
        </p:nvSpPr>
        <p:spPr>
          <a:xfrm>
            <a:off x="1823602" y="4793304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EF12B8-ECD7-F49D-0289-F07D1B4CE5FD}"/>
              </a:ext>
            </a:extLst>
          </p:cNvPr>
          <p:cNvSpPr/>
          <p:nvPr/>
        </p:nvSpPr>
        <p:spPr>
          <a:xfrm>
            <a:off x="2147602" y="479306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E63038-595A-BE58-7E2E-799F2C3B904A}"/>
              </a:ext>
            </a:extLst>
          </p:cNvPr>
          <p:cNvSpPr/>
          <p:nvPr/>
        </p:nvSpPr>
        <p:spPr>
          <a:xfrm>
            <a:off x="1499602" y="479330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5262D8-4709-C0D2-855F-EE5AE31C47BA}"/>
              </a:ext>
            </a:extLst>
          </p:cNvPr>
          <p:cNvSpPr/>
          <p:nvPr/>
        </p:nvSpPr>
        <p:spPr>
          <a:xfrm>
            <a:off x="1823602" y="511573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B3C8A3-5641-C862-B573-8DAD1F8C10FA}"/>
              </a:ext>
            </a:extLst>
          </p:cNvPr>
          <p:cNvSpPr/>
          <p:nvPr/>
        </p:nvSpPr>
        <p:spPr>
          <a:xfrm>
            <a:off x="2147602" y="5117784"/>
            <a:ext cx="324000" cy="3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A3D71F-9DA4-59DA-C1E7-CCFA3211C8F7}"/>
              </a:ext>
            </a:extLst>
          </p:cNvPr>
          <p:cNvSpPr/>
          <p:nvPr/>
        </p:nvSpPr>
        <p:spPr>
          <a:xfrm>
            <a:off x="1499602" y="5115734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B32144-2E80-0EF5-1936-6A9CA78011CC}"/>
              </a:ext>
            </a:extLst>
          </p:cNvPr>
          <p:cNvSpPr/>
          <p:nvPr/>
        </p:nvSpPr>
        <p:spPr>
          <a:xfrm>
            <a:off x="1823602" y="5439863"/>
            <a:ext cx="324000" cy="324000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FACAE8-A1CC-327F-87F3-902AA64AD3B8}"/>
              </a:ext>
            </a:extLst>
          </p:cNvPr>
          <p:cNvSpPr/>
          <p:nvPr/>
        </p:nvSpPr>
        <p:spPr>
          <a:xfrm>
            <a:off x="2147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437C08-6BA0-1C0E-D340-F0F379E58C21}"/>
              </a:ext>
            </a:extLst>
          </p:cNvPr>
          <p:cNvSpPr/>
          <p:nvPr/>
        </p:nvSpPr>
        <p:spPr>
          <a:xfrm>
            <a:off x="1499602" y="5439863"/>
            <a:ext cx="324000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00194DA1-C370-5F10-578A-546220470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659" y="1962653"/>
            <a:ext cx="6112459" cy="221501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7027DF82-B0F1-D8A7-6BF9-A6ECCCF29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659" y="4332228"/>
            <a:ext cx="6132468" cy="22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8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1FCA348-B678-C1C8-0EA2-CD872118B029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05E71C-3CFF-A834-5C5D-D97948A78811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66FB03D-2C8A-BBC8-405F-63E54B927A66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67275F0-C2D3-357E-6955-FE8990CFC542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A35D1D-AF6F-E0E3-F108-B7283419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82BF4F1-B2A5-7360-46C0-48E043E049D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eroded_image</a:t>
            </a:r>
            <a:r>
              <a:rPr lang="en-US" dirty="0"/>
              <a:t> = cv2.</a:t>
            </a:r>
            <a:r>
              <a:rPr lang="en-US" b="1" dirty="0"/>
              <a:t>erode</a:t>
            </a:r>
            <a:r>
              <a:rPr lang="en-US" dirty="0"/>
              <a:t>(image, kernel, iterations=1)</a:t>
            </a:r>
          </a:p>
          <a:p>
            <a:r>
              <a:rPr lang="en-US" dirty="0" err="1"/>
              <a:t>dilated_image</a:t>
            </a:r>
            <a:r>
              <a:rPr lang="en-US" dirty="0"/>
              <a:t> = cv2.</a:t>
            </a:r>
            <a:r>
              <a:rPr lang="en-US" b="1" dirty="0"/>
              <a:t>dilate</a:t>
            </a:r>
            <a:r>
              <a:rPr lang="en-US" dirty="0"/>
              <a:t>(image, kernel, iterations=1)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8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95BBB-58EA-EC06-D399-C5031A9818C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9529E-4DF7-B8B8-4D6B-FC3FB039A80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29D7-D9F9-3FB7-EC7A-B5640CDE8E08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063A43-7933-3686-0E4C-479C7496C02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C3CC9-727B-A49C-824B-FF855D13740B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3F018-5DD9-50F8-FE61-A46D215B1A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84084A-791B-E075-BA9D-2CE0F28DF67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80EEC7-6E47-4862-0859-748E148AD7EE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229BC3-D4C9-9BE6-3B5C-9BC70812597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5B3166-3FFC-6A26-97A5-8F033C9D6BBF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13164-9A08-7E08-FC3E-53911E5D8F99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FF755B-C60B-90F7-773D-6C121B881F66}"/>
              </a:ext>
            </a:extLst>
          </p:cNvPr>
          <p:cNvSpPr txBox="1"/>
          <p:nvPr/>
        </p:nvSpPr>
        <p:spPr>
          <a:xfrm>
            <a:off x="8289029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r>
              <a:rPr lang="fr-FR" sz="2000" dirty="0"/>
              <a:t> in the </a:t>
            </a:r>
            <a:r>
              <a:rPr lang="fr-FR" sz="2000" dirty="0" err="1"/>
              <a:t>foreground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722360-ED88-DC93-1E65-5C64D0EA5B6C}"/>
              </a:ext>
            </a:extLst>
          </p:cNvPr>
          <p:cNvSpPr txBox="1"/>
          <p:nvPr/>
        </p:nvSpPr>
        <p:spPr>
          <a:xfrm>
            <a:off x="3763423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, in the background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0FC72AC-D1AA-327D-3DA0-66F337DA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2E16D59-A91A-AE58-25CF-9C45FFB157A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E3DAF08-A12E-ECF4-0A41-22E206A29F4A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2DD1FB-F366-F4D5-B6C1-85A011318D74}"/>
              </a:ext>
            </a:extLst>
          </p:cNvPr>
          <p:cNvSpPr txBox="1"/>
          <p:nvPr/>
        </p:nvSpPr>
        <p:spPr>
          <a:xfrm>
            <a:off x="3076575" y="6208469"/>
            <a:ext cx="861771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opening_image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cv2.MORPH_OPEN</a:t>
            </a:r>
            <a:r>
              <a:rPr lang="en-US" sz="1400" dirty="0"/>
              <a:t>, kernel)</a:t>
            </a:r>
          </a:p>
          <a:p>
            <a:r>
              <a:rPr lang="en-US" sz="1400" dirty="0" err="1"/>
              <a:t>closing_image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cv2.MORPH_CLOSE</a:t>
            </a:r>
            <a:r>
              <a:rPr lang="en-US" sz="1400" dirty="0"/>
              <a:t>, kernel)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3143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Gradient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2160B-1CE5-6C50-0AA8-2FA75584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9AD77-144B-5B7E-76AE-77E04C97C7E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AB7D2-7E27-A575-8D17-575C3E854F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6F621-44A2-9F36-E6BA-9A2282E5D979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265F7-B710-FA15-8CA6-82E8670B32D1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D009B-5CD1-F438-C33D-3236F4CA5F3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5CC-65E4-3936-BF4B-1DF22979C9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83773-7A68-A8F9-2FD7-BE007363847A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FE250-E783-0326-C6D6-6B007381C98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EDD1CB-08F0-419E-995F-4E7D450D1F8B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0CF0-4B0E-6C0F-EB12-06DC9447A01D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FDE55-3478-CEAB-9CC9-C850B48495B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FF65A-3D50-07B6-1C5D-34CE407B52D1}"/>
              </a:ext>
            </a:extLst>
          </p:cNvPr>
          <p:cNvSpPr txBox="1"/>
          <p:nvPr/>
        </p:nvSpPr>
        <p:spPr>
          <a:xfrm>
            <a:off x="3076575" y="6027494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gradient_image</a:t>
            </a:r>
            <a:r>
              <a:rPr lang="fr-FR" dirty="0"/>
              <a:t> = cv2.</a:t>
            </a:r>
            <a:r>
              <a:rPr lang="fr-FR" b="1" dirty="0"/>
              <a:t>morphologyEx</a:t>
            </a:r>
            <a:r>
              <a:rPr lang="fr-FR" dirty="0"/>
              <a:t>(image, </a:t>
            </a:r>
            <a:r>
              <a:rPr lang="fr-FR" b="1" i="1" dirty="0"/>
              <a:t>cv2.MORPH_GRADIENT</a:t>
            </a:r>
            <a:r>
              <a:rPr lang="fr-FR" dirty="0"/>
              <a:t>, kernel)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7CED6A-8222-B401-C02D-E21361680DA7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3BC134-491E-2C2D-C028-3278271D73EF}"/>
              </a:ext>
            </a:extLst>
          </p:cNvPr>
          <p:cNvSpPr txBox="1"/>
          <p:nvPr/>
        </p:nvSpPr>
        <p:spPr>
          <a:xfrm>
            <a:off x="3763422" y="4803590"/>
            <a:ext cx="7818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between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dilation </a:t>
            </a:r>
            <a:r>
              <a:rPr lang="en-US" dirty="0"/>
              <a:t>and an </a:t>
            </a:r>
            <a:r>
              <a:rPr lang="en-US" b="1" dirty="0"/>
              <a:t>erosion</a:t>
            </a:r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Unknown pixels classification : background or foreground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86260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CDADA1A-5511-61A7-0D9E-6AAB504A3637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03D32-8697-3E1F-E805-A3EBA1073F52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3657750D-C3FE-E58B-66C6-5B14E292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Blur</a:t>
            </a:r>
            <a:r>
              <a:rPr lang="fr-FR" sz="2000" b="1" dirty="0"/>
              <a:t> and </a:t>
            </a:r>
            <a:r>
              <a:rPr lang="fr-FR" sz="2000" b="1" dirty="0" err="1"/>
              <a:t>mean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1BF956FC-73D7-6DFB-FF0A-D3D93AFB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imshow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SFMono-Regular"/>
              </a:rPr>
              <a:t>'Image Window'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)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B1FCE-AF73-CE1F-02AF-51E75B6D2A82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12332-1924-AECE-173E-0B19AF274486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03746-C1AD-48C1-A09A-A020E766F7B2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8A298-FDF3-1313-0FAC-DD306E2E8BF7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F5909-5EC5-BFC5-5DD9-AB4E6C795303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5F9F8-BA15-1130-8C11-71F82CFFE962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D9CFD-06A7-78A5-4B68-A12BAD3034EF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D9CDF0-ACCE-E938-56A5-737433126CFD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B0A5D-6996-9B95-1481-F21BC2F8921A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B6B476-1A63-1B2A-7FA8-722ED6F83C98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A87BD-57FF-DEFC-F7FA-06E6A70C5E0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5780A9-F4BA-0B80-2078-FFF3107DD1DC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7860C8-D76C-F68F-B7D6-D7D343B7CDDC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765B6-F94E-C802-7994-703C4E5D8709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B68BB1-C7E5-A194-C21A-2522B12F0533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ABE7D1-FCE3-4980-476E-4A924EE24ADA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29DD4-5BB8-34B2-71EA-7C96E4B477AF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381DC5-153A-9965-8092-89149D2935A8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8E4E4-691C-DC56-DFB6-5C623F791684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CB3D1B-E86C-E2A6-2502-4A425EF7D282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636378-D5F3-8D91-CFBB-40CF55D8A0A7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9E9C7-FF1E-F827-D10A-1AFEAE4E48FC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8710E8-C08F-DE9F-E423-40A0BD5778AC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F8606-E96D-CEE4-7EE3-F502CB8A5FC2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5FBAA-E022-BEAC-FF63-3F855AC47695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8B7E86-2B51-F5BB-DB6C-9674E92C736F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DDEBF4F-01DA-8CC4-AFCC-BEAD7C1CE76D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5CA73-3EEA-A4C6-8160-325986442AD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E85B20-26ED-3580-7CA5-75C9E9ADA762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62C9A-C143-4866-2088-F963EEB21784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BF8B6C-6201-5026-27CE-FCDC52381DCB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728471-F372-37B1-9DF3-BF383BED28D7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604403-FFB3-7C2A-BA8C-B71001790080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4CB563-4F64-E60B-65B7-EFB13570980D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7F433A-8767-9851-E108-E1DA1E9B5BA1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39ACD0-5B45-1F33-76A2-1AF5E5EC69ED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BC0ED6C-74E8-2DC7-16C8-0D871A47071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kernel_size</a:t>
            </a:r>
            <a:r>
              <a:rPr lang="fr-FR" dirty="0"/>
              <a:t> = (N,M)</a:t>
            </a:r>
          </a:p>
          <a:p>
            <a:endParaRPr lang="en-US" dirty="0"/>
          </a:p>
          <a:p>
            <a:r>
              <a:rPr lang="en-US" dirty="0" err="1"/>
              <a:t>blurred_image_gauss</a:t>
            </a:r>
            <a:r>
              <a:rPr lang="en-US" dirty="0"/>
              <a:t> = cv2.GaussianBlur(image, </a:t>
            </a:r>
            <a:r>
              <a:rPr lang="en-US" dirty="0" err="1"/>
              <a:t>kernel_size</a:t>
            </a:r>
            <a:r>
              <a:rPr lang="en-US" dirty="0"/>
              <a:t>, 0) </a:t>
            </a:r>
          </a:p>
          <a:p>
            <a:r>
              <a:rPr lang="en-US" dirty="0" err="1"/>
              <a:t>blurred_image_box</a:t>
            </a:r>
            <a:r>
              <a:rPr lang="en-US" dirty="0"/>
              <a:t> = cv2.blur(image, </a:t>
            </a:r>
            <a:r>
              <a:rPr lang="en-US" dirty="0" err="1"/>
              <a:t>kernel_size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F88D8F1-5340-40E2-C72C-054F0B439DC6}"/>
              </a:ext>
            </a:extLst>
          </p:cNvPr>
          <p:cNvSpPr txBox="1"/>
          <p:nvPr/>
        </p:nvSpPr>
        <p:spPr>
          <a:xfrm>
            <a:off x="714908" y="6098039"/>
            <a:ext cx="37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802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A0D78-679C-D90A-FE05-6BD0DE9A001F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C75EE-1688-88C8-36A7-5BFC4348BAB0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AA4E78-F889-7E48-AC26-BA88EE3BA5DB}"/>
              </a:ext>
            </a:extLst>
          </p:cNvPr>
          <p:cNvSpPr txBox="1"/>
          <p:nvPr/>
        </p:nvSpPr>
        <p:spPr>
          <a:xfrm>
            <a:off x="4694927" y="201336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https://docs.opencv.org/4.x/d3/db4/tutorial_py_watershed.html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31861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DC49F-EBA7-AA2B-964B-5562AB42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07A93A-0AA5-547E-2942-59BC1F7B99FE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57E57-E4BA-581B-423D-2FFA608AD639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A61F0A-0C33-7CDE-EB58-2361A135E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F7B3B8-2CDF-5644-AFAC-0D2D16F5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87FC903-7890-B8FF-39BE-6B0A9B4EB754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748A35-9971-D2D8-10D7-7E3AC4327627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Fourier </a:t>
            </a:r>
            <a:r>
              <a:rPr lang="fr-FR" sz="2000" b="1" dirty="0" err="1"/>
              <a:t>Transform</a:t>
            </a:r>
            <a:r>
              <a:rPr lang="fr-FR" sz="2000" b="1" dirty="0"/>
              <a:t> and </a:t>
            </a:r>
            <a:r>
              <a:rPr lang="fr-FR" sz="2000" b="1" dirty="0" err="1"/>
              <a:t>filtering</a:t>
            </a:r>
            <a:endParaRPr lang="fr-FR" sz="2000" b="1" dirty="0"/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1FD3EB84-7DC2-856F-0F30-5354423AB1AC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09039218-FC21-6CF1-1767-7E0C8C7BFCE2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89FEC256-E65B-7874-80FD-DF720FB5966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D8839914-B453-4DE9-BC91-08A6D0BBDD64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71B7008-F531-54BE-F14C-B103207B1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892" y="1393690"/>
            <a:ext cx="6289566" cy="29403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64AF089-B7EA-AA1C-FBC0-544A3ADE2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Steps</a:t>
            </a:r>
            <a:r>
              <a:rPr lang="fr-FR" sz="2000" b="1" dirty="0"/>
              <a:t> for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8F80C6BA-392C-F570-A848-634149491E4E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1C915C1D-5762-6E21-1301-2716F655442F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24D4228C-81EF-A54E-E4DC-20936016738A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Decision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9CBF1-34EC-7E1C-ADA0-BA0CCAD319E0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E600A4-BF03-9998-884F-6ED7D05D829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946D9-A25A-CA67-BB4E-D3E5970C29AA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E1D7BA-969C-54FC-D5CF-F270577649A5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54C0E5-5F85-6579-F538-2E4F46834FF2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Object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/>
              <a:t>Template Matching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FD8C39-D422-2E11-B782-130A62AA1FCD}"/>
              </a:ext>
            </a:extLst>
          </p:cNvPr>
          <p:cNvSpPr txBox="1"/>
          <p:nvPr/>
        </p:nvSpPr>
        <p:spPr>
          <a:xfrm>
            <a:off x="7188690" y="500965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Identifying</a:t>
            </a:r>
            <a:r>
              <a:rPr lang="fr-FR" sz="1200" dirty="0"/>
              <a:t> and labelling </a:t>
            </a:r>
            <a:r>
              <a:rPr lang="fr-FR" sz="1200" dirty="0" err="1"/>
              <a:t>objects</a:t>
            </a:r>
            <a:endParaRPr lang="fr-FR" sz="1200" dirty="0"/>
          </a:p>
          <a:p>
            <a:r>
              <a:rPr lang="fr-FR" sz="1200" dirty="0"/>
              <a:t>Checking correct </a:t>
            </a:r>
            <a:r>
              <a:rPr lang="fr-FR" sz="1200" dirty="0" err="1"/>
              <a:t>shape</a:t>
            </a:r>
            <a:r>
              <a:rPr lang="fr-FR" sz="1200" dirty="0"/>
              <a:t>, size or orientation</a:t>
            </a:r>
          </a:p>
          <a:p>
            <a:r>
              <a:rPr lang="fr-FR" sz="1200" dirty="0" err="1"/>
              <a:t>Categorizing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to </a:t>
            </a:r>
            <a:r>
              <a:rPr lang="fr-FR" sz="1200" dirty="0" err="1"/>
              <a:t>specific</a:t>
            </a:r>
            <a:r>
              <a:rPr lang="fr-FR" sz="1200" dirty="0"/>
              <a:t> groups (</a:t>
            </a:r>
            <a:r>
              <a:rPr lang="fr-FR" sz="1200" dirty="0" err="1"/>
              <a:t>defective</a:t>
            </a:r>
            <a:r>
              <a:rPr lang="fr-FR" sz="1200" dirty="0"/>
              <a:t> or non-</a:t>
            </a:r>
            <a:r>
              <a:rPr lang="fr-FR" sz="1200" dirty="0" err="1"/>
              <a:t>def</a:t>
            </a:r>
            <a:r>
              <a:rPr lang="fr-FR" sz="1200" dirty="0"/>
              <a:t>.)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CB78513-46E6-CEC3-A399-C8A69B2A3113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Tolerances</a:t>
            </a:r>
            <a:r>
              <a:rPr lang="fr-FR" sz="1200" dirty="0"/>
              <a:t>, </a:t>
            </a:r>
            <a:r>
              <a:rPr lang="fr-FR" sz="1200" dirty="0" err="1"/>
              <a:t>pass</a:t>
            </a:r>
            <a:r>
              <a:rPr lang="fr-FR" sz="1200" dirty="0"/>
              <a:t>/fail, real-time feedback…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0323E6-D247-1A95-2AB7-CCC638A81A68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Light, Camera…</a:t>
            </a:r>
          </a:p>
        </p:txBody>
      </p:sp>
    </p:spTree>
    <p:extLst>
      <p:ext uri="{BB962C8B-B14F-4D97-AF65-F5344CB8AC3E}">
        <p14:creationId xmlns:p14="http://schemas.microsoft.com/office/powerpoint/2010/main" val="8648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Digital Images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and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8D48741A-220B-CC1D-28C4-129503930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337217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E401A-3FAC-DDD6-0950-C54DCA91AEE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49ADC1-3B1C-8D74-D4A1-3A825DBB1044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1DE4A-5F80-97C3-5032-A285152C4E73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6AC685-2ABE-D6A2-7A77-B4E6C7308B23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0135E9-1685-36F3-DF33-1216D1C1269F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DB28F3-A685-6166-0A99-7A85A099B11A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BFAC3C-55D3-C49E-CC7C-5DA804348CF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6EE46-68FC-1CCF-57F8-4A1798C732F6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2279BE-CC58-1CB1-8C06-AA5C1A4A7676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7694C1-EA39-F750-9B87-723D2FF9240F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A18720-0801-5BE9-5C34-7E5DB14C0DBE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0ECE10-AFCB-5B5C-A3EA-2E9E46FC2779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C45E55-9019-2B5E-CCC9-EF6F725B9A13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F8EBE37-DAAB-D7BD-FA87-E9183C23C9F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A3E106F-6D77-54C4-C0EF-24ABD693AF6D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CAE7C1-E4D2-A127-EF23-FFD0A39E551C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23E000-343B-31C3-85B3-FA7B19950CB7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5996A2-5603-1FC1-50AD-5E3E303D7C00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9AB3DA-3E99-86CD-C651-29C9A44B78E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DEB913-F91D-5C32-1773-BCAA9C674B8A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2EEDFD-689E-9F05-F128-E66ED81F9FA6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462F63-66F8-B0F5-B0FB-739F81C9168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084FB6-04BE-0F79-9029-67119AA51BF0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9A6EC5-4F92-7B86-613E-C947DFDD0E59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538989-5DAF-2F59-F08E-B20399570447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823ECE-01BE-9582-F898-3242BF93FAE1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FA0010-E49F-91F0-9F7E-2F46B2D74FDA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DF52F7-300E-8CCE-EF70-EC5339B31944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1185FC-6209-D807-B554-946281AC3E20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FEA979-CF77-C20D-CD26-72BA208E34A3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7329E0-684D-68AC-DF90-4004478507E2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20B7CB-9341-7646-B9EB-EDF9DA1E8F7E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3383F0-1F04-49D7-BE19-AEE2AA959D44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648982-23F9-2509-350F-77E3DBF7845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D5B05-FD6B-CC1D-2B5A-C97DF0F6DD6C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447630-ACE4-047F-9BEE-B31815C6FC3E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9ABE84-6BB7-419D-749B-3CCADE0F2FE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48C761-E461-8674-6302-D569EC9A68F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E92778-8CAF-BCCE-188F-47A8FEE6F913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F2D056A-6ADB-5482-4C54-45E0F8E06542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A0686B-EFEC-5887-22B4-8E553A918255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C16D6ED-DB86-B8DD-2DE4-415CF299D5A2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05D59F-AD7F-C44F-8361-FBDBDFC93AD0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C1D6D0-A678-5EDD-FB16-D880A122187A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0299513-B0E0-48F5-19B2-B72C5375E4E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15C1DF8-5044-8D63-5548-99F494BBFAF9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971C8E5-3513-F68C-3677-7174155D97A9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5057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Depth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6E37E5D-06C3-7EBB-6FE3-4A243BC41275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48C8B9-511A-F3D1-EB09-7947D6EB813A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9CCB0E32-2B06-9C51-2E94-0C35FC2046F0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A5F9ADE8-10D8-C0D4-2ABC-62A1CC533FEA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6C3F60-DA4C-2EBE-7249-BA6753CCD71B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28FB41-E7BD-F0A0-0E49-4F4720F3B3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8BDB1A-0270-C786-F514-DF0778F0BF57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C72F3B-6C35-BFF1-C9D0-837C542672D7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153B8F-C2DB-A91D-8A79-3800408EFFBD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31345C-42EB-432A-7CCE-3173C1C3C4EB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96DBB0-F0D5-2D4E-6612-BFE1D256F805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D03818-9E23-8F9F-5B88-2AC10804C368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518DF7-DE5C-80EB-EFE8-F2BAFF00CF4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447E56-C382-6698-A957-5BD3628A2B3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3952C2F-C23A-3380-0EF0-33ACF147E5E8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2F1CFD6-ADE4-9FD0-AC6B-D49B12B7D11A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B0F1E9E-7329-3886-2E46-FDDBF80FBB9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12C1C6C-86B3-A669-7B4A-E1405A81C1B2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767E27-F1BE-A4CA-0739-9D566A2687D7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B315CF0-ED76-5096-B841-82E53111985D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05A0BD-C89D-DBAD-52B8-992A8A0B13F5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9BC8D49-6071-9F44-9272-0D6CDF30EA3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02F409-5416-FA3B-846A-A700A9D21791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191DFC-975F-3C75-8A97-6AD0A7DE33E1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950AD-89DF-4F89-42EE-AA61D58204F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B183F4B-DDB7-7E42-772E-6A1064FDE141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E2ECE0-4684-22D9-F3EE-1584A3575E46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0FEB9-933F-A8A9-28DD-0F9242D7DD46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1A175E-2B74-E112-D187-C87324C94763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E7DDFF-0929-76B4-7A6D-01F4C7F59F3B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300DE3-D2A9-6F37-14A7-D3D5F130B0EE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77E467-04B2-A585-D071-A5F8B010125F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C65B27-E529-4A57-0D8C-B310F7B99771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C95DE3-A77F-7B8C-7365-A73055DE5BC8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EBC926-00BB-52BD-5B5E-78B039B304C6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60D276-B093-1BB1-B25F-AF2677DD01A5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FA830CE-65D8-3EC8-0E96-81F74C05694B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2A73CD-ABD8-44D2-FEE8-4C86879CA580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29B289-C6A3-B013-491B-69FC03DE758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4FFE06-D11C-8557-AAB0-728F23BABB9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E1F22A0-FAF4-F387-0727-7135275EB6A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509B1D4-675D-71B2-9940-241CD8FB86B4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D74D787-E20D-BEC3-9D22-FE2CB0DF3F86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A349DDF3-2499-88BA-4086-99A28CC944DC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784D210F-6054-0A3E-A24E-4F11582C245A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A6E7B4D-0045-6148-9844-6D55B7F371E9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72FC4DA5-2F72-F7F1-9992-3F93CD824A48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15FFEEFE-289A-2127-3ADB-E9F63AE2DD19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62D0D424-B904-8C22-2A8F-A29178A04D02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7DB51E3B-9551-6CE4-61F3-66C23A6AE0FE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6567F0C-8C2B-2323-05A1-9F7D905AA2E6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29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undefined">
            <a:extLst>
              <a:ext uri="{FF2B5EF4-FFF2-40B4-BE49-F238E27FC236}">
                <a16:creationId xmlns:a16="http://schemas.microsoft.com/office/drawing/2014/main" id="{942BE812-4B02-9C41-69BE-40B26455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0" y="1735807"/>
            <a:ext cx="2270083" cy="20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565C71-C79B-CF5E-E0BF-62ABB1C89B5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F65E3B-8551-EB1E-145E-EFAD6C007526}"/>
              </a:ext>
            </a:extLst>
          </p:cNvPr>
          <p:cNvSpPr txBox="1"/>
          <p:nvPr/>
        </p:nvSpPr>
        <p:spPr>
          <a:xfrm>
            <a:off x="7735177" y="2321996"/>
            <a:ext cx="321607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Each color space uses a different method for organizing and describing color, depending on the purpose or application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AEAF91B9-4E59-1691-6978-70AA949F60C6}"/>
              </a:ext>
            </a:extLst>
          </p:cNvPr>
          <p:cNvSpPr/>
          <p:nvPr/>
        </p:nvSpPr>
        <p:spPr>
          <a:xfrm>
            <a:off x="628074" y="1908861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RGB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7BB9C-BD00-AF9B-E9FC-53FEC5412B63}"/>
              </a:ext>
            </a:extLst>
          </p:cNvPr>
          <p:cNvSpPr txBox="1"/>
          <p:nvPr/>
        </p:nvSpPr>
        <p:spPr>
          <a:xfrm>
            <a:off x="785005" y="2321996"/>
            <a:ext cx="38818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primarily in </a:t>
            </a:r>
            <a:r>
              <a:rPr lang="en-US" sz="1400" b="1" dirty="0"/>
              <a:t>electronic displays </a:t>
            </a:r>
            <a:r>
              <a:rPr lang="en-US" sz="1400" dirty="0"/>
              <a:t>like computer screens, cameras, and scanners. The combination of these three primary colors at various intensities can produce any color.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13A3D4-8F0D-A0DD-6741-A2A89020E1F6}"/>
              </a:ext>
            </a:extLst>
          </p:cNvPr>
          <p:cNvSpPr txBox="1"/>
          <p:nvPr/>
        </p:nvSpPr>
        <p:spPr>
          <a:xfrm>
            <a:off x="177364" y="6483318"/>
            <a:ext cx="22284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Images Source : </a:t>
            </a:r>
            <a:r>
              <a:rPr lang="fr-FR" sz="1050" dirty="0" err="1"/>
              <a:t>Wikipedia</a:t>
            </a:r>
            <a:endParaRPr lang="fr-FR" sz="105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E5073178-3E30-7EB0-CDE1-F712FDB9ADEB}"/>
              </a:ext>
            </a:extLst>
          </p:cNvPr>
          <p:cNvSpPr/>
          <p:nvPr/>
        </p:nvSpPr>
        <p:spPr>
          <a:xfrm>
            <a:off x="628074" y="371142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HSV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8A1F29C-D3BA-76A7-000E-4CA2F3776E94}"/>
              </a:ext>
            </a:extLst>
          </p:cNvPr>
          <p:cNvSpPr txBox="1"/>
          <p:nvPr/>
        </p:nvSpPr>
        <p:spPr>
          <a:xfrm>
            <a:off x="785005" y="4155576"/>
            <a:ext cx="4011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in </a:t>
            </a:r>
            <a:r>
              <a:rPr lang="en-US" sz="1400" b="1" dirty="0"/>
              <a:t>image editing</a:t>
            </a:r>
            <a:r>
              <a:rPr lang="en-US" sz="1400" dirty="0"/>
              <a:t>. It separates image’s color from its brightness.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Hue</a:t>
            </a:r>
            <a:r>
              <a:rPr lang="en-US" sz="1400" i="0" u="none" strike="noStrike" dirty="0">
                <a:solidFill>
                  <a:prstClr val="black"/>
                </a:solidFill>
                <a:latin typeface="FreeSans"/>
              </a:rPr>
              <a:t> : type  of color 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Sat</a:t>
            </a:r>
            <a:r>
              <a:rPr lang="en-US" sz="1400" b="1" dirty="0">
                <a:solidFill>
                  <a:prstClr val="black"/>
                </a:solidFill>
                <a:latin typeface="FreeSans"/>
              </a:rPr>
              <a:t>uration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intensity of the color </a:t>
            </a:r>
          </a:p>
          <a:p>
            <a:pPr marR="0" algn="just"/>
            <a:r>
              <a:rPr lang="en-US" sz="1400" b="1" dirty="0">
                <a:solidFill>
                  <a:prstClr val="black"/>
                </a:solidFill>
                <a:latin typeface="FreeSans"/>
              </a:rPr>
              <a:t>	Value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Brightness of the color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FD5FAE2-BC23-7F67-6504-18BFBD66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09" y="4296289"/>
            <a:ext cx="2178683" cy="16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466C0B98-EB56-A0FB-4C7A-F5C0EFCC1964}"/>
              </a:ext>
            </a:extLst>
          </p:cNvPr>
          <p:cNvSpPr/>
          <p:nvPr/>
        </p:nvSpPr>
        <p:spPr>
          <a:xfrm>
            <a:off x="628073" y="5640564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CMYK</a:t>
            </a: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1F87407-F556-DCE5-538E-7D8B68174915}"/>
              </a:ext>
            </a:extLst>
          </p:cNvPr>
          <p:cNvSpPr/>
          <p:nvPr/>
        </p:nvSpPr>
        <p:spPr>
          <a:xfrm>
            <a:off x="628073" y="5877013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LAB</a:t>
            </a: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5DE65721-C166-5812-2979-0AE9DCC76362}"/>
              </a:ext>
            </a:extLst>
          </p:cNvPr>
          <p:cNvSpPr/>
          <p:nvPr/>
        </p:nvSpPr>
        <p:spPr>
          <a:xfrm>
            <a:off x="628073" y="6113462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286331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514-4A4E-5631-C126-2C9C32D0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8275E-6353-EF0E-3977-71EC3E53218C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C3FDE1-49DA-A7C1-0C34-F87A707FE6E3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E370D-6CCA-22EC-306E-842FA9317E66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29B50-B496-3F1A-2117-3DD260FC9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A44C86-E8DB-B4CF-7776-92B938AE314A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A8B892C-656E-682E-0626-6FB6B7D3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2050" name="Picture 2" descr="Advantages and disadvantages of color spaces">
            <a:extLst>
              <a:ext uri="{FF2B5EF4-FFF2-40B4-BE49-F238E27FC236}">
                <a16:creationId xmlns:a16="http://schemas.microsoft.com/office/drawing/2014/main" id="{A2FADA20-84DD-A10D-4F73-4F00ACEB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4" y="3381906"/>
            <a:ext cx="7714416" cy="32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40CA31-2028-7613-BBE7-2E2BEB089683}"/>
              </a:ext>
            </a:extLst>
          </p:cNvPr>
          <p:cNvSpPr txBox="1"/>
          <p:nvPr/>
        </p:nvSpPr>
        <p:spPr>
          <a:xfrm>
            <a:off x="398387" y="2060560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Table 9 </a:t>
            </a:r>
            <a:r>
              <a:rPr lang="fr-FR" sz="1100" dirty="0" err="1"/>
              <a:t>from</a:t>
            </a:r>
            <a:r>
              <a:rPr lang="fr-FR" sz="1100" dirty="0"/>
              <a:t> </a:t>
            </a:r>
          </a:p>
          <a:p>
            <a:r>
              <a:rPr lang="fr-FR" sz="1100" b="1" dirty="0"/>
              <a:t>Segmentation of Images by </a:t>
            </a:r>
            <a:r>
              <a:rPr lang="fr-FR" sz="1100" b="1" dirty="0" err="1"/>
              <a:t>Color</a:t>
            </a:r>
            <a:r>
              <a:rPr lang="fr-FR" sz="1100" b="1" dirty="0"/>
              <a:t> </a:t>
            </a:r>
            <a:r>
              <a:rPr lang="fr-FR" sz="1100" b="1" dirty="0" err="1"/>
              <a:t>Features</a:t>
            </a:r>
            <a:r>
              <a:rPr lang="fr-FR" sz="1100" b="1" dirty="0"/>
              <a:t>: A Survey</a:t>
            </a:r>
            <a:r>
              <a:rPr lang="fr-FR" sz="1100" dirty="0"/>
              <a:t> - Scientific Figure on </a:t>
            </a:r>
            <a:r>
              <a:rPr lang="fr-FR" sz="1100" dirty="0" err="1"/>
              <a:t>ResearchGate</a:t>
            </a:r>
            <a:r>
              <a:rPr lang="fr-FR" sz="1100" dirty="0"/>
              <a:t>. </a:t>
            </a:r>
            <a:r>
              <a:rPr lang="fr-FR" sz="1100" dirty="0" err="1"/>
              <a:t>Available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: https://www.researchgate.net/figure/Advantages-and-disadvantages-of-color-spaces_tbl7_323632019 [</a:t>
            </a:r>
            <a:r>
              <a:rPr lang="fr-FR" sz="1100" dirty="0" err="1"/>
              <a:t>accessed</a:t>
            </a:r>
            <a:r>
              <a:rPr lang="fr-FR" sz="1100" dirty="0"/>
              <a:t> 10 </a:t>
            </a:r>
            <a:r>
              <a:rPr lang="fr-FR" sz="1100" dirty="0" err="1"/>
              <a:t>Oct</a:t>
            </a:r>
            <a:r>
              <a:rPr lang="fr-FR" sz="1100" dirty="0"/>
              <a:t> 2024]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41E01CF-7DE4-D911-805B-8E747C9F287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4DF3FD-475D-F6F6-44CE-5957C80F60D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</p:txBody>
      </p:sp>
    </p:spTree>
    <p:extLst>
      <p:ext uri="{BB962C8B-B14F-4D97-AF65-F5344CB8AC3E}">
        <p14:creationId xmlns:p14="http://schemas.microsoft.com/office/powerpoint/2010/main" val="225201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Pre-</a:t>
            </a:r>
            <a:r>
              <a:rPr lang="fr-FR" sz="2000" b="1" dirty="0" err="1"/>
              <a:t>Processing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0DCDB-B1CA-794E-661E-9AB86FECB3A3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F9A7F-D058-BC0F-D880-006B45390F5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4836798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2257</TotalTime>
  <Words>4502</Words>
  <Application>Microsoft Office PowerPoint</Application>
  <PresentationFormat>Grand écran</PresentationFormat>
  <Paragraphs>691</Paragraphs>
  <Slides>27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Arial</vt:lpstr>
      <vt:lpstr>Avenir Next LT Pro</vt:lpstr>
      <vt:lpstr>Bahnschrift Light</vt:lpstr>
      <vt:lpstr>Bahnschrift SemiBold</vt:lpstr>
      <vt:lpstr>Calibri</vt:lpstr>
      <vt:lpstr>Cambria Math</vt:lpstr>
      <vt:lpstr>FreeSans</vt:lpstr>
      <vt:lpstr>SFMono-Regular</vt:lpstr>
      <vt:lpstr>AccentBoxVTI</vt:lpstr>
      <vt:lpstr>  Image processing</vt:lpstr>
      <vt:lpstr>Présentation PowerPoint</vt:lpstr>
      <vt:lpstr>Présentation PowerPoint</vt:lpstr>
      <vt:lpstr> Digital Images and Processing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1094</cp:revision>
  <dcterms:created xsi:type="dcterms:W3CDTF">2023-04-08T12:37:13Z</dcterms:created>
  <dcterms:modified xsi:type="dcterms:W3CDTF">2025-01-25T16:46:56Z</dcterms:modified>
</cp:coreProperties>
</file>